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98" r:id="rId1"/>
  </p:sldMasterIdLst>
  <p:sldIdLst>
    <p:sldId id="256" r:id="rId2"/>
    <p:sldId id="260" r:id="rId3"/>
    <p:sldId id="258" r:id="rId4"/>
    <p:sldId id="268" r:id="rId5"/>
    <p:sldId id="259" r:id="rId6"/>
    <p:sldId id="261" r:id="rId7"/>
    <p:sldId id="269" r:id="rId8"/>
    <p:sldId id="262" r:id="rId9"/>
    <p:sldId id="272" r:id="rId10"/>
    <p:sldId id="270" r:id="rId11"/>
    <p:sldId id="271" r:id="rId12"/>
    <p:sldId id="264" r:id="rId13"/>
    <p:sldId id="265" r:id="rId14"/>
    <p:sldId id="263" r:id="rId15"/>
    <p:sldId id="267" r:id="rId16"/>
    <p:sldId id="266" r:id="rId1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42"/>
    <p:restoredTop sz="94638"/>
  </p:normalViewPr>
  <p:slideViewPr>
    <p:cSldViewPr snapToGrid="0">
      <p:cViewPr varScale="1">
        <p:scale>
          <a:sx n="90" d="100"/>
          <a:sy n="90" d="100"/>
        </p:scale>
        <p:origin x="232" y="5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png>
</file>

<file path=ppt/media/image12.pn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jp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999A8DD2-C443-44AD-85B3-4CE72B962C5F}" type="datetimeFigureOut">
              <a:rPr lang="en-US" smtClean="0"/>
              <a:t>5/14/24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FA4FCA09-A334-4A38-8A78-E51DCD588A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09524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9A8DD2-C443-44AD-85B3-4CE72B962C5F}" type="datetimeFigureOut">
              <a:rPr lang="en-US" smtClean="0"/>
              <a:t>5/14/24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4FCA09-A334-4A38-8A78-E51DCD588A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59525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9A8DD2-C443-44AD-85B3-4CE72B962C5F}" type="datetimeFigureOut">
              <a:rPr lang="en-US" smtClean="0"/>
              <a:t>5/14/24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4FCA09-A334-4A38-8A78-E51DCD588A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312106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9A8DD2-C443-44AD-85B3-4CE72B962C5F}" type="datetimeFigureOut">
              <a:rPr lang="en-US" smtClean="0"/>
              <a:t>5/14/24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4FCA09-A334-4A38-8A78-E51DCD588AB3}" type="slidenum">
              <a:rPr lang="en-US" smtClean="0"/>
              <a:t>‹#›</a:t>
            </a:fld>
            <a:endParaRPr lang="en-US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5261720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9A8DD2-C443-44AD-85B3-4CE72B962C5F}" type="datetimeFigureOut">
              <a:rPr lang="en-US" smtClean="0"/>
              <a:t>5/14/24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4FCA09-A334-4A38-8A78-E51DCD588A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60808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9A8DD2-C443-44AD-85B3-4CE72B962C5F}" type="datetimeFigureOut">
              <a:rPr lang="en-US" smtClean="0"/>
              <a:t>5/14/24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4FCA09-A334-4A38-8A78-E51DCD588A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891239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9A8DD2-C443-44AD-85B3-4CE72B962C5F}" type="datetimeFigureOut">
              <a:rPr lang="en-US" smtClean="0"/>
              <a:t>5/14/24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4FCA09-A334-4A38-8A78-E51DCD588A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907044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9A8DD2-C443-44AD-85B3-4CE72B962C5F}" type="datetimeFigureOut">
              <a:rPr lang="en-US" smtClean="0"/>
              <a:t>5/14/24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4FCA09-A334-4A38-8A78-E51DCD588A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921494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9A8DD2-C443-44AD-85B3-4CE72B962C5F}" type="datetimeFigureOut">
              <a:rPr lang="en-US" smtClean="0"/>
              <a:t>5/14/24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4FCA09-A334-4A38-8A78-E51DCD588A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374348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9A8DD2-C443-44AD-85B3-4CE72B962C5F}" type="datetimeFigureOut">
              <a:rPr lang="en-US" smtClean="0"/>
              <a:t>5/14/24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4FCA09-A334-4A38-8A78-E51DCD588A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89319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9A8DD2-C443-44AD-85B3-4CE72B962C5F}" type="datetimeFigureOut">
              <a:rPr lang="en-US" smtClean="0"/>
              <a:t>5/14/24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4FCA09-A334-4A38-8A78-E51DCD588A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72319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9A8DD2-C443-44AD-85B3-4CE72B962C5F}" type="datetimeFigureOut">
              <a:rPr lang="en-US" smtClean="0"/>
              <a:t>5/14/24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4FCA09-A334-4A38-8A78-E51DCD588A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359095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9A8DD2-C443-44AD-85B3-4CE72B962C5F}" type="datetimeFigureOut">
              <a:rPr lang="en-US" smtClean="0"/>
              <a:t>5/14/24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4FCA09-A334-4A38-8A78-E51DCD588A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19282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9A8DD2-C443-44AD-85B3-4CE72B962C5F}" type="datetimeFigureOut">
              <a:rPr lang="en-US" smtClean="0"/>
              <a:t>5/14/24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4FCA09-A334-4A38-8A78-E51DCD588A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30796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9A8DD2-C443-44AD-85B3-4CE72B962C5F}" type="datetimeFigureOut">
              <a:rPr lang="en-US" smtClean="0"/>
              <a:t>5/14/24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4FCA09-A334-4A38-8A78-E51DCD588A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78773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9A8DD2-C443-44AD-85B3-4CE72B962C5F}" type="datetimeFigureOut">
              <a:rPr lang="en-US" smtClean="0"/>
              <a:t>5/14/24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4FCA09-A334-4A38-8A78-E51DCD588A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10790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9A8DD2-C443-44AD-85B3-4CE72B962C5F}" type="datetimeFigureOut">
              <a:rPr lang="en-US" smtClean="0"/>
              <a:t>5/14/24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4FCA09-A334-4A38-8A78-E51DCD588A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76449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99A8DD2-C443-44AD-85B3-4CE72B962C5F}" type="datetimeFigureOut">
              <a:rPr lang="en-US" smtClean="0"/>
              <a:t>5/14/24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A4FCA09-A334-4A38-8A78-E51DCD588A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709349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99" r:id="rId1"/>
    <p:sldLayoutId id="2147483800" r:id="rId2"/>
    <p:sldLayoutId id="2147483801" r:id="rId3"/>
    <p:sldLayoutId id="2147483802" r:id="rId4"/>
    <p:sldLayoutId id="2147483803" r:id="rId5"/>
    <p:sldLayoutId id="2147483804" r:id="rId6"/>
    <p:sldLayoutId id="2147483805" r:id="rId7"/>
    <p:sldLayoutId id="2147483806" r:id="rId8"/>
    <p:sldLayoutId id="2147483807" r:id="rId9"/>
    <p:sldLayoutId id="2147483808" r:id="rId10"/>
    <p:sldLayoutId id="2147483809" r:id="rId11"/>
    <p:sldLayoutId id="2147483810" r:id="rId12"/>
    <p:sldLayoutId id="2147483811" r:id="rId13"/>
    <p:sldLayoutId id="2147483812" r:id="rId14"/>
    <p:sldLayoutId id="2147483813" r:id="rId15"/>
    <p:sldLayoutId id="2147483814" r:id="rId16"/>
    <p:sldLayoutId id="2147483815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ECBB99-89A1-8351-54B4-19D5CFFECC3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357437" y="5293849"/>
            <a:ext cx="6622440" cy="1178688"/>
          </a:xfrm>
        </p:spPr>
        <p:txBody>
          <a:bodyPr anchor="ctr">
            <a:normAutofit/>
          </a:bodyPr>
          <a:lstStyle/>
          <a:p>
            <a:pPr algn="l"/>
            <a:r>
              <a:rPr lang="en-US" dirty="0"/>
              <a:t>Gruppe 8</a:t>
            </a:r>
            <a:br>
              <a:rPr lang="en-US" dirty="0"/>
            </a:br>
            <a:r>
              <a:rPr lang="en-US" sz="2000" dirty="0" err="1"/>
              <a:t>Livio</a:t>
            </a:r>
            <a:r>
              <a:rPr lang="en-US" sz="2000" dirty="0"/>
              <a:t> </a:t>
            </a:r>
            <a:r>
              <a:rPr lang="en-US" sz="2000" dirty="0" err="1"/>
              <a:t>Bürgisser</a:t>
            </a:r>
            <a:r>
              <a:rPr lang="en-US" sz="2000" dirty="0"/>
              <a:t> – </a:t>
            </a:r>
            <a:r>
              <a:rPr lang="en-US" sz="2000" dirty="0" err="1"/>
              <a:t>Noémie</a:t>
            </a:r>
            <a:r>
              <a:rPr lang="en-US" sz="2000" dirty="0"/>
              <a:t> </a:t>
            </a:r>
            <a:r>
              <a:rPr lang="en-US" sz="2000" dirty="0" err="1"/>
              <a:t>Käser</a:t>
            </a:r>
            <a:r>
              <a:rPr lang="en-US" sz="2000" dirty="0"/>
              <a:t> – Daniela Komenda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CCE496B-FEB6-1FBC-AC42-2F400611887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812157" y="5293850"/>
            <a:ext cx="3874124" cy="1178688"/>
          </a:xfrm>
        </p:spPr>
        <p:txBody>
          <a:bodyPr anchor="ctr">
            <a:normAutofit/>
          </a:bodyPr>
          <a:lstStyle/>
          <a:p>
            <a:pPr algn="r"/>
            <a:r>
              <a:rPr lang="de-CH" dirty="0"/>
              <a:t>Präsentation</a:t>
            </a:r>
          </a:p>
          <a:p>
            <a:pPr algn="r"/>
            <a:r>
              <a:rPr lang="en-US" dirty="0"/>
              <a:t>FS 2024</a:t>
            </a:r>
          </a:p>
        </p:txBody>
      </p:sp>
      <p:pic>
        <p:nvPicPr>
          <p:cNvPr id="4" name="Picture 3" descr="A web of dots connected">
            <a:extLst>
              <a:ext uri="{FF2B5EF4-FFF2-40B4-BE49-F238E27FC236}">
                <a16:creationId xmlns:a16="http://schemas.microsoft.com/office/drawing/2014/main" id="{1F499EBE-10BE-4A7D-987C-6E7AC258991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0036"/>
          <a:stretch/>
        </p:blipFill>
        <p:spPr>
          <a:xfrm>
            <a:off x="0" y="0"/>
            <a:ext cx="12191980" cy="490837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C946511D-C18B-3E01-DED5-7AC6EA386AE8}"/>
              </a:ext>
            </a:extLst>
          </p:cNvPr>
          <p:cNvSpPr txBox="1"/>
          <p:nvPr/>
        </p:nvSpPr>
        <p:spPr>
          <a:xfrm>
            <a:off x="3402806" y="1792477"/>
            <a:ext cx="5386388" cy="1323439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algn="ctr"/>
            <a:r>
              <a:rPr lang="de-CH" sz="8000" b="1" dirty="0">
                <a:solidFill>
                  <a:schemeClr val="bg1"/>
                </a:solidFill>
              </a:rPr>
              <a:t>IoT-Projekt</a:t>
            </a:r>
          </a:p>
        </p:txBody>
      </p:sp>
    </p:spTree>
    <p:extLst>
      <p:ext uri="{BB962C8B-B14F-4D97-AF65-F5344CB8AC3E}">
        <p14:creationId xmlns:p14="http://schemas.microsoft.com/office/powerpoint/2010/main" val="85589764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8000"/>
                <a:hueMod val="94000"/>
                <a:satMod val="148000"/>
                <a:lumMod val="150000"/>
              </a:schemeClr>
            </a:gs>
            <a:gs pos="100000">
              <a:schemeClr val="bg1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E9B448F0-DA06-4165-AB5F-4330A20E06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-1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2">
            <a:extLst>
              <a:ext uri="{FF2B5EF4-FFF2-40B4-BE49-F238E27FC236}">
                <a16:creationId xmlns:a16="http://schemas.microsoft.com/office/drawing/2014/main" id="{92D83638-A467-411A-9C31-FE9A111CD8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:p14="http://schemas.microsoft.com/office/powerpoint/2010/main" xmlns:a16="http://schemas.microsoft.com/office/drawing/2014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2" name="Group 11">
            <a:extLst>
              <a:ext uri="{FF2B5EF4-FFF2-40B4-BE49-F238E27FC236}">
                <a16:creationId xmlns:a16="http://schemas.microsoft.com/office/drawing/2014/main" id="{2576BCDF-119F-4EB5-83D7-ED823C93EB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20788" cy="6858001"/>
            <a:chOff x="-14288" y="0"/>
            <a:chExt cx="1220788" cy="6858001"/>
          </a:xfrm>
          <a:solidFill>
            <a:schemeClr val="tx2">
              <a:alpha val="45000"/>
            </a:schemeClr>
          </a:solidFill>
        </p:grpSpPr>
        <p:sp>
          <p:nvSpPr>
            <p:cNvPr id="13" name="Rectangle 5">
              <a:extLst>
                <a:ext uri="{FF2B5EF4-FFF2-40B4-BE49-F238E27FC236}">
                  <a16:creationId xmlns:a16="http://schemas.microsoft.com/office/drawing/2014/main" id="{43D63E8F-FD8A-4CE3-B7C9-3E9E2B66B5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4" name="Freeform 6">
              <a:extLst>
                <a:ext uri="{FF2B5EF4-FFF2-40B4-BE49-F238E27FC236}">
                  <a16:creationId xmlns:a16="http://schemas.microsoft.com/office/drawing/2014/main" id="{D107D890-1831-46D8-90FB-F2FC0B2884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5" name="Freeform 7">
              <a:extLst>
                <a:ext uri="{FF2B5EF4-FFF2-40B4-BE49-F238E27FC236}">
                  <a16:creationId xmlns:a16="http://schemas.microsoft.com/office/drawing/2014/main" id="{02440904-A4EC-4F72-8E22-AAF4D9DB5C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6" name="Freeform 8">
              <a:extLst>
                <a:ext uri="{FF2B5EF4-FFF2-40B4-BE49-F238E27FC236}">
                  <a16:creationId xmlns:a16="http://schemas.microsoft.com/office/drawing/2014/main" id="{625E9C1F-1569-416B-A85C-FA14348722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7" name="Freeform 9">
              <a:extLst>
                <a:ext uri="{FF2B5EF4-FFF2-40B4-BE49-F238E27FC236}">
                  <a16:creationId xmlns:a16="http://schemas.microsoft.com/office/drawing/2014/main" id="{3A186C77-43BF-4B1B-8170-48944F3057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8" name="Freeform 10">
              <a:extLst>
                <a:ext uri="{FF2B5EF4-FFF2-40B4-BE49-F238E27FC236}">
                  <a16:creationId xmlns:a16="http://schemas.microsoft.com/office/drawing/2014/main" id="{FA8D72C1-8526-44B4-9333-5E0057ECCA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9" name="Freeform 11">
              <a:extLst>
                <a:ext uri="{FF2B5EF4-FFF2-40B4-BE49-F238E27FC236}">
                  <a16:creationId xmlns:a16="http://schemas.microsoft.com/office/drawing/2014/main" id="{790E4BA0-9C47-48B6-AA4A-8FC22DA954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0" name="Freeform 12">
              <a:extLst>
                <a:ext uri="{FF2B5EF4-FFF2-40B4-BE49-F238E27FC236}">
                  <a16:creationId xmlns:a16="http://schemas.microsoft.com/office/drawing/2014/main" id="{FD051475-431F-4B9D-94C6-7B49A69582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1" name="Freeform 13">
              <a:extLst>
                <a:ext uri="{FF2B5EF4-FFF2-40B4-BE49-F238E27FC236}">
                  <a16:creationId xmlns:a16="http://schemas.microsoft.com/office/drawing/2014/main" id="{82255D2F-85A1-4A19-8BC4-EB2715F36C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2" name="Freeform 14">
              <a:extLst>
                <a:ext uri="{FF2B5EF4-FFF2-40B4-BE49-F238E27FC236}">
                  <a16:creationId xmlns:a16="http://schemas.microsoft.com/office/drawing/2014/main" id="{EBC3A004-9794-4EFA-83F0-989248797CD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3" name="Freeform 15">
              <a:extLst>
                <a:ext uri="{FF2B5EF4-FFF2-40B4-BE49-F238E27FC236}">
                  <a16:creationId xmlns:a16="http://schemas.microsoft.com/office/drawing/2014/main" id="{6EFD9FC3-E11A-44E3-BCAC-A07F3C601F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4" name="Line 16">
              <a:extLst>
                <a:ext uri="{FF2B5EF4-FFF2-40B4-BE49-F238E27FC236}">
                  <a16:creationId xmlns:a16="http://schemas.microsoft.com/office/drawing/2014/main" id="{AB6AB6F7-6592-4028-B349-1C0E53A29C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5" name="Freeform 17">
              <a:extLst>
                <a:ext uri="{FF2B5EF4-FFF2-40B4-BE49-F238E27FC236}">
                  <a16:creationId xmlns:a16="http://schemas.microsoft.com/office/drawing/2014/main" id="{6C2415E6-F914-4C11-B48B-4910AA6CA6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6" name="Freeform 18">
              <a:extLst>
                <a:ext uri="{FF2B5EF4-FFF2-40B4-BE49-F238E27FC236}">
                  <a16:creationId xmlns:a16="http://schemas.microsoft.com/office/drawing/2014/main" id="{2412013C-072A-489E-851A-CFEF91A9A6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7" name="Freeform 19">
              <a:extLst>
                <a:ext uri="{FF2B5EF4-FFF2-40B4-BE49-F238E27FC236}">
                  <a16:creationId xmlns:a16="http://schemas.microsoft.com/office/drawing/2014/main" id="{DE93DF9F-296F-4DE4-8813-D8C04DE4CF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8" name="Freeform 20">
              <a:extLst>
                <a:ext uri="{FF2B5EF4-FFF2-40B4-BE49-F238E27FC236}">
                  <a16:creationId xmlns:a16="http://schemas.microsoft.com/office/drawing/2014/main" id="{F440D966-5030-460C-9916-BF9B915421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9" name="Rectangle 21">
              <a:extLst>
                <a:ext uri="{FF2B5EF4-FFF2-40B4-BE49-F238E27FC236}">
                  <a16:creationId xmlns:a16="http://schemas.microsoft.com/office/drawing/2014/main" id="{1EFE245D-BA05-4F4D-A6E8-40739F48E7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0" name="Freeform 22">
              <a:extLst>
                <a:ext uri="{FF2B5EF4-FFF2-40B4-BE49-F238E27FC236}">
                  <a16:creationId xmlns:a16="http://schemas.microsoft.com/office/drawing/2014/main" id="{ED67811C-F735-441C-98A6-2517EC099A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1" name="Freeform 23">
              <a:extLst>
                <a:ext uri="{FF2B5EF4-FFF2-40B4-BE49-F238E27FC236}">
                  <a16:creationId xmlns:a16="http://schemas.microsoft.com/office/drawing/2014/main" id="{3070FC44-32F9-470F-A131-868F3F1DB7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2" name="Freeform 24">
              <a:extLst>
                <a:ext uri="{FF2B5EF4-FFF2-40B4-BE49-F238E27FC236}">
                  <a16:creationId xmlns:a16="http://schemas.microsoft.com/office/drawing/2014/main" id="{95FB52C7-C779-4E3F-978C-4595FEF868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3" name="Freeform 25">
              <a:extLst>
                <a:ext uri="{FF2B5EF4-FFF2-40B4-BE49-F238E27FC236}">
                  <a16:creationId xmlns:a16="http://schemas.microsoft.com/office/drawing/2014/main" id="{D4EB1759-62AC-4B24-9DC6-E4F8737E89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4" name="Freeform 26">
              <a:extLst>
                <a:ext uri="{FF2B5EF4-FFF2-40B4-BE49-F238E27FC236}">
                  <a16:creationId xmlns:a16="http://schemas.microsoft.com/office/drawing/2014/main" id="{7BF6FB39-864B-4F58-86E8-790E16FB3C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5" name="Freeform 27">
              <a:extLst>
                <a:ext uri="{FF2B5EF4-FFF2-40B4-BE49-F238E27FC236}">
                  <a16:creationId xmlns:a16="http://schemas.microsoft.com/office/drawing/2014/main" id="{5FE4FA46-B51C-43DA-87FC-2644ED117A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6" name="Freeform 28">
              <a:extLst>
                <a:ext uri="{FF2B5EF4-FFF2-40B4-BE49-F238E27FC236}">
                  <a16:creationId xmlns:a16="http://schemas.microsoft.com/office/drawing/2014/main" id="{25DD1322-2D3A-4E7B-B23B-B4F96E02C2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7" name="Freeform 29">
              <a:extLst>
                <a:ext uri="{FF2B5EF4-FFF2-40B4-BE49-F238E27FC236}">
                  <a16:creationId xmlns:a16="http://schemas.microsoft.com/office/drawing/2014/main" id="{6E4FFBEB-52BB-494D-AD99-A0F072AB6F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8" name="Freeform 30">
              <a:extLst>
                <a:ext uri="{FF2B5EF4-FFF2-40B4-BE49-F238E27FC236}">
                  <a16:creationId xmlns:a16="http://schemas.microsoft.com/office/drawing/2014/main" id="{7DE92406-3F65-4333-BAAA-A9A7B5AEE9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9" name="Freeform 31">
              <a:extLst>
                <a:ext uri="{FF2B5EF4-FFF2-40B4-BE49-F238E27FC236}">
                  <a16:creationId xmlns:a16="http://schemas.microsoft.com/office/drawing/2014/main" id="{B8B0FFC4-D1BB-4BB9-A224-BB78BFD338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80290719-DCB6-8C00-750A-5827EDBD35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1" y="748240"/>
            <a:ext cx="9906000" cy="1117073"/>
          </a:xfrm>
        </p:spPr>
        <p:txBody>
          <a:bodyPr>
            <a:normAutofit/>
          </a:bodyPr>
          <a:lstStyle/>
          <a:p>
            <a:pPr algn="ctr"/>
            <a:r>
              <a:rPr lang="de-CH" sz="4000" dirty="0"/>
              <a:t>Elektronik – Produktion durch PCB-Way</a:t>
            </a:r>
          </a:p>
        </p:txBody>
      </p:sp>
      <p:grpSp>
        <p:nvGrpSpPr>
          <p:cNvPr id="41" name="Group 40">
            <a:extLst>
              <a:ext uri="{FF2B5EF4-FFF2-40B4-BE49-F238E27FC236}">
                <a16:creationId xmlns:a16="http://schemas.microsoft.com/office/drawing/2014/main" id="{8DB4BB99-C854-45F9-BED1-63D15E3A24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364912" y="0"/>
            <a:ext cx="674688" cy="6848476"/>
            <a:chOff x="11364912" y="0"/>
            <a:chExt cx="674688" cy="6848476"/>
          </a:xfrm>
          <a:solidFill>
            <a:schemeClr val="tx2">
              <a:alpha val="45000"/>
            </a:schemeClr>
          </a:solidFill>
        </p:grpSpPr>
        <p:sp>
          <p:nvSpPr>
            <p:cNvPr id="42" name="Freeform 32">
              <a:extLst>
                <a:ext uri="{FF2B5EF4-FFF2-40B4-BE49-F238E27FC236}">
                  <a16:creationId xmlns:a16="http://schemas.microsoft.com/office/drawing/2014/main" id="{5D1CCC4C-284C-4BF6-97D9-D974674634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83975" y="0"/>
              <a:ext cx="417513" cy="512763"/>
            </a:xfrm>
            <a:custGeom>
              <a:avLst/>
              <a:gdLst/>
              <a:ahLst/>
              <a:cxnLst/>
              <a:rect l="0" t="0" r="r" b="b"/>
              <a:pathLst>
                <a:path w="263" h="323">
                  <a:moveTo>
                    <a:pt x="12" y="323"/>
                  </a:moveTo>
                  <a:lnTo>
                    <a:pt x="0" y="314"/>
                  </a:lnTo>
                  <a:lnTo>
                    <a:pt x="203" y="108"/>
                  </a:lnTo>
                  <a:lnTo>
                    <a:pt x="248" y="0"/>
                  </a:lnTo>
                  <a:lnTo>
                    <a:pt x="263" y="6"/>
                  </a:lnTo>
                  <a:lnTo>
                    <a:pt x="218" y="117"/>
                  </a:lnTo>
                  <a:lnTo>
                    <a:pt x="218" y="117"/>
                  </a:lnTo>
                  <a:lnTo>
                    <a:pt x="12" y="3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3" name="Freeform 33">
              <a:extLst>
                <a:ext uri="{FF2B5EF4-FFF2-40B4-BE49-F238E27FC236}">
                  <a16:creationId xmlns:a16="http://schemas.microsoft.com/office/drawing/2014/main" id="{35D82D1B-EB09-4028-9107-D60B547C7B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364912" y="474663"/>
              <a:ext cx="157163" cy="152400"/>
            </a:xfrm>
            <a:custGeom>
              <a:avLst/>
              <a:gdLst/>
              <a:ahLst/>
              <a:cxnLst/>
              <a:rect l="0" t="0" r="r" b="b"/>
              <a:pathLst>
                <a:path w="33" h="32">
                  <a:moveTo>
                    <a:pt x="17" y="32"/>
                  </a:moveTo>
                  <a:cubicBezTo>
                    <a:pt x="13" y="32"/>
                    <a:pt x="9" y="30"/>
                    <a:pt x="6" y="27"/>
                  </a:cubicBezTo>
                  <a:cubicBezTo>
                    <a:pt x="0" y="21"/>
                    <a:pt x="0" y="11"/>
                    <a:pt x="6" y="5"/>
                  </a:cubicBezTo>
                  <a:cubicBezTo>
                    <a:pt x="9" y="2"/>
                    <a:pt x="13" y="0"/>
                    <a:pt x="17" y="0"/>
                  </a:cubicBezTo>
                  <a:cubicBezTo>
                    <a:pt x="21" y="0"/>
                    <a:pt x="25" y="2"/>
                    <a:pt x="28" y="5"/>
                  </a:cubicBezTo>
                  <a:cubicBezTo>
                    <a:pt x="31" y="8"/>
                    <a:pt x="33" y="12"/>
                    <a:pt x="33" y="16"/>
                  </a:cubicBezTo>
                  <a:cubicBezTo>
                    <a:pt x="33" y="20"/>
                    <a:pt x="31" y="24"/>
                    <a:pt x="28" y="27"/>
                  </a:cubicBezTo>
                  <a:cubicBezTo>
                    <a:pt x="25" y="30"/>
                    <a:pt x="21" y="32"/>
                    <a:pt x="17" y="32"/>
                  </a:cubicBezTo>
                  <a:close/>
                  <a:moveTo>
                    <a:pt x="17" y="4"/>
                  </a:moveTo>
                  <a:cubicBezTo>
                    <a:pt x="14" y="4"/>
                    <a:pt x="11" y="6"/>
                    <a:pt x="9" y="8"/>
                  </a:cubicBezTo>
                  <a:cubicBezTo>
                    <a:pt x="4" y="12"/>
                    <a:pt x="4" y="20"/>
                    <a:pt x="9" y="24"/>
                  </a:cubicBezTo>
                  <a:cubicBezTo>
                    <a:pt x="11" y="27"/>
                    <a:pt x="14" y="28"/>
                    <a:pt x="17" y="28"/>
                  </a:cubicBezTo>
                  <a:cubicBezTo>
                    <a:pt x="20" y="28"/>
                    <a:pt x="23" y="27"/>
                    <a:pt x="26" y="24"/>
                  </a:cubicBezTo>
                  <a:cubicBezTo>
                    <a:pt x="30" y="20"/>
                    <a:pt x="30" y="12"/>
                    <a:pt x="26" y="8"/>
                  </a:cubicBezTo>
                  <a:cubicBezTo>
                    <a:pt x="23" y="6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4" name="Freeform 34">
              <a:extLst>
                <a:ext uri="{FF2B5EF4-FFF2-40B4-BE49-F238E27FC236}">
                  <a16:creationId xmlns:a16="http://schemas.microsoft.com/office/drawing/2014/main" id="{1389EE93-8059-437E-8507-7557AD68FB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1612" y="1539875"/>
              <a:ext cx="188913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5" name="Freeform 35">
              <a:extLst>
                <a:ext uri="{FF2B5EF4-FFF2-40B4-BE49-F238E27FC236}">
                  <a16:creationId xmlns:a16="http://schemas.microsoft.com/office/drawing/2014/main" id="{377C05DC-75FF-4426-A34F-DBF0C7E7BE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31600" y="5694363"/>
              <a:ext cx="298450" cy="1154113"/>
            </a:xfrm>
            <a:custGeom>
              <a:avLst/>
              <a:gdLst/>
              <a:ahLst/>
              <a:cxnLst/>
              <a:rect l="0" t="0" r="r" b="b"/>
              <a:pathLst>
                <a:path w="188" h="727">
                  <a:moveTo>
                    <a:pt x="15" y="727"/>
                  </a:moveTo>
                  <a:lnTo>
                    <a:pt x="0" y="727"/>
                  </a:lnTo>
                  <a:lnTo>
                    <a:pt x="0" y="407"/>
                  </a:lnTo>
                  <a:lnTo>
                    <a:pt x="0" y="407"/>
                  </a:lnTo>
                  <a:lnTo>
                    <a:pt x="176" y="0"/>
                  </a:lnTo>
                  <a:lnTo>
                    <a:pt x="188" y="6"/>
                  </a:lnTo>
                  <a:lnTo>
                    <a:pt x="15" y="410"/>
                  </a:lnTo>
                  <a:lnTo>
                    <a:pt x="15" y="72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6" name="Freeform 36">
              <a:extLst>
                <a:ext uri="{FF2B5EF4-FFF2-40B4-BE49-F238E27FC236}">
                  <a16:creationId xmlns:a16="http://schemas.microsoft.com/office/drawing/2014/main" id="{03D385C8-866D-437D-91B1-2E3ECDD88E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72900" y="5551488"/>
              <a:ext cx="157163" cy="155575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5"/>
                    <a:pt x="0" y="16"/>
                  </a:cubicBezTo>
                  <a:cubicBezTo>
                    <a:pt x="0" y="7"/>
                    <a:pt x="8" y="0"/>
                    <a:pt x="17" y="0"/>
                  </a:cubicBezTo>
                  <a:cubicBezTo>
                    <a:pt x="26" y="0"/>
                    <a:pt x="33" y="7"/>
                    <a:pt x="33" y="16"/>
                  </a:cubicBezTo>
                  <a:cubicBezTo>
                    <a:pt x="33" y="25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9"/>
                    <a:pt x="4" y="16"/>
                  </a:cubicBezTo>
                  <a:cubicBezTo>
                    <a:pt x="4" y="23"/>
                    <a:pt x="10" y="29"/>
                    <a:pt x="17" y="29"/>
                  </a:cubicBezTo>
                  <a:cubicBezTo>
                    <a:pt x="23" y="29"/>
                    <a:pt x="29" y="23"/>
                    <a:pt x="29" y="16"/>
                  </a:cubicBezTo>
                  <a:cubicBezTo>
                    <a:pt x="29" y="9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7" name="Freeform 37">
              <a:extLst>
                <a:ext uri="{FF2B5EF4-FFF2-40B4-BE49-F238E27FC236}">
                  <a16:creationId xmlns:a16="http://schemas.microsoft.com/office/drawing/2014/main" id="{3F649CBB-748F-4C79-A14F-C531C40B08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10987" y="4763"/>
              <a:ext cx="304800" cy="1544638"/>
            </a:xfrm>
            <a:custGeom>
              <a:avLst/>
              <a:gdLst/>
              <a:ahLst/>
              <a:cxnLst/>
              <a:rect l="0" t="0" r="r" b="b"/>
              <a:pathLst>
                <a:path w="192" h="973">
                  <a:moveTo>
                    <a:pt x="15" y="973"/>
                  </a:moveTo>
                  <a:lnTo>
                    <a:pt x="0" y="973"/>
                  </a:lnTo>
                  <a:lnTo>
                    <a:pt x="0" y="790"/>
                  </a:lnTo>
                  <a:lnTo>
                    <a:pt x="174" y="614"/>
                  </a:lnTo>
                  <a:lnTo>
                    <a:pt x="174" y="0"/>
                  </a:lnTo>
                  <a:lnTo>
                    <a:pt x="192" y="0"/>
                  </a:lnTo>
                  <a:lnTo>
                    <a:pt x="192" y="620"/>
                  </a:lnTo>
                  <a:lnTo>
                    <a:pt x="15" y="796"/>
                  </a:lnTo>
                  <a:lnTo>
                    <a:pt x="15" y="97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8" name="Freeform 38">
              <a:extLst>
                <a:ext uri="{FF2B5EF4-FFF2-40B4-BE49-F238E27FC236}">
                  <a16:creationId xmlns:a16="http://schemas.microsoft.com/office/drawing/2014/main" id="{7F4622C0-84AF-41F1-9128-FE73CADD36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6375" y="4867275"/>
              <a:ext cx="188913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9" name="Freeform 39">
              <a:extLst>
                <a:ext uri="{FF2B5EF4-FFF2-40B4-BE49-F238E27FC236}">
                  <a16:creationId xmlns:a16="http://schemas.microsoft.com/office/drawing/2014/main" id="{CC6F29C1-A471-4CDE-8C21-E4B15C5EF4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41112" y="5046663"/>
              <a:ext cx="307975" cy="1801813"/>
            </a:xfrm>
            <a:custGeom>
              <a:avLst/>
              <a:gdLst/>
              <a:ahLst/>
              <a:cxnLst/>
              <a:rect l="0" t="0" r="r" b="b"/>
              <a:pathLst>
                <a:path w="194" h="1135">
                  <a:moveTo>
                    <a:pt x="18" y="1135"/>
                  </a:moveTo>
                  <a:lnTo>
                    <a:pt x="0" y="1135"/>
                  </a:lnTo>
                  <a:lnTo>
                    <a:pt x="0" y="354"/>
                  </a:lnTo>
                  <a:lnTo>
                    <a:pt x="176" y="177"/>
                  </a:lnTo>
                  <a:lnTo>
                    <a:pt x="176" y="0"/>
                  </a:lnTo>
                  <a:lnTo>
                    <a:pt x="194" y="0"/>
                  </a:lnTo>
                  <a:lnTo>
                    <a:pt x="194" y="183"/>
                  </a:lnTo>
                  <a:lnTo>
                    <a:pt x="18" y="360"/>
                  </a:lnTo>
                  <a:lnTo>
                    <a:pt x="18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0" name="Freeform 40">
              <a:extLst>
                <a:ext uri="{FF2B5EF4-FFF2-40B4-BE49-F238E27FC236}">
                  <a16:creationId xmlns:a16="http://schemas.microsoft.com/office/drawing/2014/main" id="{67F5B7DA-86C7-4AE0-96B6-D7F5AA51E2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849100" y="64166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1" name="Rectangle 41">
              <a:extLst>
                <a:ext uri="{FF2B5EF4-FFF2-40B4-BE49-F238E27FC236}">
                  <a16:creationId xmlns:a16="http://schemas.microsoft.com/office/drawing/2014/main" id="{0FA481E3-0439-484A-AC9B-19D58B98E4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939587" y="6596063"/>
              <a:ext cx="23813" cy="2524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66671033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8000"/>
                <a:hueMod val="94000"/>
                <a:satMod val="148000"/>
                <a:lumMod val="150000"/>
              </a:schemeClr>
            </a:gs>
            <a:gs pos="100000">
              <a:schemeClr val="bg1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E9B448F0-DA06-4165-AB5F-4330A20E06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-1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2">
            <a:extLst>
              <a:ext uri="{FF2B5EF4-FFF2-40B4-BE49-F238E27FC236}">
                <a16:creationId xmlns:a16="http://schemas.microsoft.com/office/drawing/2014/main" id="{92D83638-A467-411A-9C31-FE9A111CD8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6="http://schemas.microsoft.com/office/drawing/2014/main" xmlns:p14="http://schemas.microsoft.com/office/powerpoint/2010/main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2" name="Group 11">
            <a:extLst>
              <a:ext uri="{FF2B5EF4-FFF2-40B4-BE49-F238E27FC236}">
                <a16:creationId xmlns:a16="http://schemas.microsoft.com/office/drawing/2014/main" id="{2576BCDF-119F-4EB5-83D7-ED823C93EB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20788" cy="6858001"/>
            <a:chOff x="-14288" y="0"/>
            <a:chExt cx="1220788" cy="6858001"/>
          </a:xfrm>
          <a:solidFill>
            <a:schemeClr val="tx2">
              <a:alpha val="45000"/>
            </a:schemeClr>
          </a:solidFill>
        </p:grpSpPr>
        <p:sp>
          <p:nvSpPr>
            <p:cNvPr id="13" name="Rectangle 5">
              <a:extLst>
                <a:ext uri="{FF2B5EF4-FFF2-40B4-BE49-F238E27FC236}">
                  <a16:creationId xmlns:a16="http://schemas.microsoft.com/office/drawing/2014/main" id="{43D63E8F-FD8A-4CE3-B7C9-3E9E2B66B5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4" name="Freeform 6">
              <a:extLst>
                <a:ext uri="{FF2B5EF4-FFF2-40B4-BE49-F238E27FC236}">
                  <a16:creationId xmlns:a16="http://schemas.microsoft.com/office/drawing/2014/main" id="{D107D890-1831-46D8-90FB-F2FC0B2884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5" name="Freeform 7">
              <a:extLst>
                <a:ext uri="{FF2B5EF4-FFF2-40B4-BE49-F238E27FC236}">
                  <a16:creationId xmlns:a16="http://schemas.microsoft.com/office/drawing/2014/main" id="{02440904-A4EC-4F72-8E22-AAF4D9DB5C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6" name="Freeform 8">
              <a:extLst>
                <a:ext uri="{FF2B5EF4-FFF2-40B4-BE49-F238E27FC236}">
                  <a16:creationId xmlns:a16="http://schemas.microsoft.com/office/drawing/2014/main" id="{625E9C1F-1569-416B-A85C-FA14348722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7" name="Freeform 9">
              <a:extLst>
                <a:ext uri="{FF2B5EF4-FFF2-40B4-BE49-F238E27FC236}">
                  <a16:creationId xmlns:a16="http://schemas.microsoft.com/office/drawing/2014/main" id="{3A186C77-43BF-4B1B-8170-48944F3057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8" name="Freeform 10">
              <a:extLst>
                <a:ext uri="{FF2B5EF4-FFF2-40B4-BE49-F238E27FC236}">
                  <a16:creationId xmlns:a16="http://schemas.microsoft.com/office/drawing/2014/main" id="{FA8D72C1-8526-44B4-9333-5E0057ECCA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9" name="Freeform 11">
              <a:extLst>
                <a:ext uri="{FF2B5EF4-FFF2-40B4-BE49-F238E27FC236}">
                  <a16:creationId xmlns:a16="http://schemas.microsoft.com/office/drawing/2014/main" id="{790E4BA0-9C47-48B6-AA4A-8FC22DA954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0" name="Freeform 12">
              <a:extLst>
                <a:ext uri="{FF2B5EF4-FFF2-40B4-BE49-F238E27FC236}">
                  <a16:creationId xmlns:a16="http://schemas.microsoft.com/office/drawing/2014/main" id="{FD051475-431F-4B9D-94C6-7B49A69582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1" name="Freeform 13">
              <a:extLst>
                <a:ext uri="{FF2B5EF4-FFF2-40B4-BE49-F238E27FC236}">
                  <a16:creationId xmlns:a16="http://schemas.microsoft.com/office/drawing/2014/main" id="{82255D2F-85A1-4A19-8BC4-EB2715F36C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2" name="Freeform 14">
              <a:extLst>
                <a:ext uri="{FF2B5EF4-FFF2-40B4-BE49-F238E27FC236}">
                  <a16:creationId xmlns:a16="http://schemas.microsoft.com/office/drawing/2014/main" id="{EBC3A004-9794-4EFA-83F0-989248797CD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3" name="Freeform 15">
              <a:extLst>
                <a:ext uri="{FF2B5EF4-FFF2-40B4-BE49-F238E27FC236}">
                  <a16:creationId xmlns:a16="http://schemas.microsoft.com/office/drawing/2014/main" id="{6EFD9FC3-E11A-44E3-BCAC-A07F3C601F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4" name="Line 16">
              <a:extLst>
                <a:ext uri="{FF2B5EF4-FFF2-40B4-BE49-F238E27FC236}">
                  <a16:creationId xmlns:a16="http://schemas.microsoft.com/office/drawing/2014/main" id="{AB6AB6F7-6592-4028-B349-1C0E53A29C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5" name="Freeform 17">
              <a:extLst>
                <a:ext uri="{FF2B5EF4-FFF2-40B4-BE49-F238E27FC236}">
                  <a16:creationId xmlns:a16="http://schemas.microsoft.com/office/drawing/2014/main" id="{6C2415E6-F914-4C11-B48B-4910AA6CA6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6" name="Freeform 18">
              <a:extLst>
                <a:ext uri="{FF2B5EF4-FFF2-40B4-BE49-F238E27FC236}">
                  <a16:creationId xmlns:a16="http://schemas.microsoft.com/office/drawing/2014/main" id="{2412013C-072A-489E-851A-CFEF91A9A6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7" name="Freeform 19">
              <a:extLst>
                <a:ext uri="{FF2B5EF4-FFF2-40B4-BE49-F238E27FC236}">
                  <a16:creationId xmlns:a16="http://schemas.microsoft.com/office/drawing/2014/main" id="{DE93DF9F-296F-4DE4-8813-D8C04DE4CF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8" name="Freeform 20">
              <a:extLst>
                <a:ext uri="{FF2B5EF4-FFF2-40B4-BE49-F238E27FC236}">
                  <a16:creationId xmlns:a16="http://schemas.microsoft.com/office/drawing/2014/main" id="{F440D966-5030-460C-9916-BF9B915421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9" name="Rectangle 21">
              <a:extLst>
                <a:ext uri="{FF2B5EF4-FFF2-40B4-BE49-F238E27FC236}">
                  <a16:creationId xmlns:a16="http://schemas.microsoft.com/office/drawing/2014/main" id="{1EFE245D-BA05-4F4D-A6E8-40739F48E7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0" name="Freeform 22">
              <a:extLst>
                <a:ext uri="{FF2B5EF4-FFF2-40B4-BE49-F238E27FC236}">
                  <a16:creationId xmlns:a16="http://schemas.microsoft.com/office/drawing/2014/main" id="{ED67811C-F735-441C-98A6-2517EC099A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1" name="Freeform 23">
              <a:extLst>
                <a:ext uri="{FF2B5EF4-FFF2-40B4-BE49-F238E27FC236}">
                  <a16:creationId xmlns:a16="http://schemas.microsoft.com/office/drawing/2014/main" id="{3070FC44-32F9-470F-A131-868F3F1DB7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2" name="Freeform 24">
              <a:extLst>
                <a:ext uri="{FF2B5EF4-FFF2-40B4-BE49-F238E27FC236}">
                  <a16:creationId xmlns:a16="http://schemas.microsoft.com/office/drawing/2014/main" id="{95FB52C7-C779-4E3F-978C-4595FEF868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3" name="Freeform 25">
              <a:extLst>
                <a:ext uri="{FF2B5EF4-FFF2-40B4-BE49-F238E27FC236}">
                  <a16:creationId xmlns:a16="http://schemas.microsoft.com/office/drawing/2014/main" id="{D4EB1759-62AC-4B24-9DC6-E4F8737E89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4" name="Freeform 26">
              <a:extLst>
                <a:ext uri="{FF2B5EF4-FFF2-40B4-BE49-F238E27FC236}">
                  <a16:creationId xmlns:a16="http://schemas.microsoft.com/office/drawing/2014/main" id="{7BF6FB39-864B-4F58-86E8-790E16FB3C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5" name="Freeform 27">
              <a:extLst>
                <a:ext uri="{FF2B5EF4-FFF2-40B4-BE49-F238E27FC236}">
                  <a16:creationId xmlns:a16="http://schemas.microsoft.com/office/drawing/2014/main" id="{5FE4FA46-B51C-43DA-87FC-2644ED117A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6" name="Freeform 28">
              <a:extLst>
                <a:ext uri="{FF2B5EF4-FFF2-40B4-BE49-F238E27FC236}">
                  <a16:creationId xmlns:a16="http://schemas.microsoft.com/office/drawing/2014/main" id="{25DD1322-2D3A-4E7B-B23B-B4F96E02C2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7" name="Freeform 29">
              <a:extLst>
                <a:ext uri="{FF2B5EF4-FFF2-40B4-BE49-F238E27FC236}">
                  <a16:creationId xmlns:a16="http://schemas.microsoft.com/office/drawing/2014/main" id="{6E4FFBEB-52BB-494D-AD99-A0F072AB6F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8" name="Freeform 30">
              <a:extLst>
                <a:ext uri="{FF2B5EF4-FFF2-40B4-BE49-F238E27FC236}">
                  <a16:creationId xmlns:a16="http://schemas.microsoft.com/office/drawing/2014/main" id="{7DE92406-3F65-4333-BAAA-A9A7B5AEE9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9" name="Freeform 31">
              <a:extLst>
                <a:ext uri="{FF2B5EF4-FFF2-40B4-BE49-F238E27FC236}">
                  <a16:creationId xmlns:a16="http://schemas.microsoft.com/office/drawing/2014/main" id="{B8B0FFC4-D1BB-4BB9-A224-BB78BFD338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80290719-DCB6-8C00-750A-5827EDBD35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1" y="748240"/>
            <a:ext cx="9906000" cy="1117073"/>
          </a:xfrm>
        </p:spPr>
        <p:txBody>
          <a:bodyPr>
            <a:normAutofit/>
          </a:bodyPr>
          <a:lstStyle/>
          <a:p>
            <a:pPr algn="ctr"/>
            <a:r>
              <a:rPr lang="de-CH" sz="4000" dirty="0"/>
              <a:t>Elektronik – Löten</a:t>
            </a:r>
          </a:p>
        </p:txBody>
      </p:sp>
      <p:grpSp>
        <p:nvGrpSpPr>
          <p:cNvPr id="41" name="Group 40">
            <a:extLst>
              <a:ext uri="{FF2B5EF4-FFF2-40B4-BE49-F238E27FC236}">
                <a16:creationId xmlns:a16="http://schemas.microsoft.com/office/drawing/2014/main" id="{8DB4BB99-C854-45F9-BED1-63D15E3A24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364912" y="0"/>
            <a:ext cx="674688" cy="6848476"/>
            <a:chOff x="11364912" y="0"/>
            <a:chExt cx="674688" cy="6848476"/>
          </a:xfrm>
          <a:solidFill>
            <a:schemeClr val="tx2">
              <a:alpha val="45000"/>
            </a:schemeClr>
          </a:solidFill>
        </p:grpSpPr>
        <p:sp>
          <p:nvSpPr>
            <p:cNvPr id="42" name="Freeform 32">
              <a:extLst>
                <a:ext uri="{FF2B5EF4-FFF2-40B4-BE49-F238E27FC236}">
                  <a16:creationId xmlns:a16="http://schemas.microsoft.com/office/drawing/2014/main" id="{5D1CCC4C-284C-4BF6-97D9-D974674634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83975" y="0"/>
              <a:ext cx="417513" cy="512763"/>
            </a:xfrm>
            <a:custGeom>
              <a:avLst/>
              <a:gdLst/>
              <a:ahLst/>
              <a:cxnLst/>
              <a:rect l="0" t="0" r="r" b="b"/>
              <a:pathLst>
                <a:path w="263" h="323">
                  <a:moveTo>
                    <a:pt x="12" y="323"/>
                  </a:moveTo>
                  <a:lnTo>
                    <a:pt x="0" y="314"/>
                  </a:lnTo>
                  <a:lnTo>
                    <a:pt x="203" y="108"/>
                  </a:lnTo>
                  <a:lnTo>
                    <a:pt x="248" y="0"/>
                  </a:lnTo>
                  <a:lnTo>
                    <a:pt x="263" y="6"/>
                  </a:lnTo>
                  <a:lnTo>
                    <a:pt x="218" y="117"/>
                  </a:lnTo>
                  <a:lnTo>
                    <a:pt x="218" y="117"/>
                  </a:lnTo>
                  <a:lnTo>
                    <a:pt x="12" y="3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3" name="Freeform 33">
              <a:extLst>
                <a:ext uri="{FF2B5EF4-FFF2-40B4-BE49-F238E27FC236}">
                  <a16:creationId xmlns:a16="http://schemas.microsoft.com/office/drawing/2014/main" id="{35D82D1B-EB09-4028-9107-D60B547C7B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364912" y="474663"/>
              <a:ext cx="157163" cy="152400"/>
            </a:xfrm>
            <a:custGeom>
              <a:avLst/>
              <a:gdLst/>
              <a:ahLst/>
              <a:cxnLst/>
              <a:rect l="0" t="0" r="r" b="b"/>
              <a:pathLst>
                <a:path w="33" h="32">
                  <a:moveTo>
                    <a:pt x="17" y="32"/>
                  </a:moveTo>
                  <a:cubicBezTo>
                    <a:pt x="13" y="32"/>
                    <a:pt x="9" y="30"/>
                    <a:pt x="6" y="27"/>
                  </a:cubicBezTo>
                  <a:cubicBezTo>
                    <a:pt x="0" y="21"/>
                    <a:pt x="0" y="11"/>
                    <a:pt x="6" y="5"/>
                  </a:cubicBezTo>
                  <a:cubicBezTo>
                    <a:pt x="9" y="2"/>
                    <a:pt x="13" y="0"/>
                    <a:pt x="17" y="0"/>
                  </a:cubicBezTo>
                  <a:cubicBezTo>
                    <a:pt x="21" y="0"/>
                    <a:pt x="25" y="2"/>
                    <a:pt x="28" y="5"/>
                  </a:cubicBezTo>
                  <a:cubicBezTo>
                    <a:pt x="31" y="8"/>
                    <a:pt x="33" y="12"/>
                    <a:pt x="33" y="16"/>
                  </a:cubicBezTo>
                  <a:cubicBezTo>
                    <a:pt x="33" y="20"/>
                    <a:pt x="31" y="24"/>
                    <a:pt x="28" y="27"/>
                  </a:cubicBezTo>
                  <a:cubicBezTo>
                    <a:pt x="25" y="30"/>
                    <a:pt x="21" y="32"/>
                    <a:pt x="17" y="32"/>
                  </a:cubicBezTo>
                  <a:close/>
                  <a:moveTo>
                    <a:pt x="17" y="4"/>
                  </a:moveTo>
                  <a:cubicBezTo>
                    <a:pt x="14" y="4"/>
                    <a:pt x="11" y="6"/>
                    <a:pt x="9" y="8"/>
                  </a:cubicBezTo>
                  <a:cubicBezTo>
                    <a:pt x="4" y="12"/>
                    <a:pt x="4" y="20"/>
                    <a:pt x="9" y="24"/>
                  </a:cubicBezTo>
                  <a:cubicBezTo>
                    <a:pt x="11" y="27"/>
                    <a:pt x="14" y="28"/>
                    <a:pt x="17" y="28"/>
                  </a:cubicBezTo>
                  <a:cubicBezTo>
                    <a:pt x="20" y="28"/>
                    <a:pt x="23" y="27"/>
                    <a:pt x="26" y="24"/>
                  </a:cubicBezTo>
                  <a:cubicBezTo>
                    <a:pt x="30" y="20"/>
                    <a:pt x="30" y="12"/>
                    <a:pt x="26" y="8"/>
                  </a:cubicBezTo>
                  <a:cubicBezTo>
                    <a:pt x="23" y="6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4" name="Freeform 34">
              <a:extLst>
                <a:ext uri="{FF2B5EF4-FFF2-40B4-BE49-F238E27FC236}">
                  <a16:creationId xmlns:a16="http://schemas.microsoft.com/office/drawing/2014/main" id="{1389EE93-8059-437E-8507-7557AD68FB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1612" y="1539875"/>
              <a:ext cx="188913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5" name="Freeform 35">
              <a:extLst>
                <a:ext uri="{FF2B5EF4-FFF2-40B4-BE49-F238E27FC236}">
                  <a16:creationId xmlns:a16="http://schemas.microsoft.com/office/drawing/2014/main" id="{377C05DC-75FF-4426-A34F-DBF0C7E7BE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31600" y="5694363"/>
              <a:ext cx="298450" cy="1154113"/>
            </a:xfrm>
            <a:custGeom>
              <a:avLst/>
              <a:gdLst/>
              <a:ahLst/>
              <a:cxnLst/>
              <a:rect l="0" t="0" r="r" b="b"/>
              <a:pathLst>
                <a:path w="188" h="727">
                  <a:moveTo>
                    <a:pt x="15" y="727"/>
                  </a:moveTo>
                  <a:lnTo>
                    <a:pt x="0" y="727"/>
                  </a:lnTo>
                  <a:lnTo>
                    <a:pt x="0" y="407"/>
                  </a:lnTo>
                  <a:lnTo>
                    <a:pt x="0" y="407"/>
                  </a:lnTo>
                  <a:lnTo>
                    <a:pt x="176" y="0"/>
                  </a:lnTo>
                  <a:lnTo>
                    <a:pt x="188" y="6"/>
                  </a:lnTo>
                  <a:lnTo>
                    <a:pt x="15" y="410"/>
                  </a:lnTo>
                  <a:lnTo>
                    <a:pt x="15" y="72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6" name="Freeform 36">
              <a:extLst>
                <a:ext uri="{FF2B5EF4-FFF2-40B4-BE49-F238E27FC236}">
                  <a16:creationId xmlns:a16="http://schemas.microsoft.com/office/drawing/2014/main" id="{03D385C8-866D-437D-91B1-2E3ECDD88E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72900" y="5551488"/>
              <a:ext cx="157163" cy="155575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5"/>
                    <a:pt x="0" y="16"/>
                  </a:cubicBezTo>
                  <a:cubicBezTo>
                    <a:pt x="0" y="7"/>
                    <a:pt x="8" y="0"/>
                    <a:pt x="17" y="0"/>
                  </a:cubicBezTo>
                  <a:cubicBezTo>
                    <a:pt x="26" y="0"/>
                    <a:pt x="33" y="7"/>
                    <a:pt x="33" y="16"/>
                  </a:cubicBezTo>
                  <a:cubicBezTo>
                    <a:pt x="33" y="25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9"/>
                    <a:pt x="4" y="16"/>
                  </a:cubicBezTo>
                  <a:cubicBezTo>
                    <a:pt x="4" y="23"/>
                    <a:pt x="10" y="29"/>
                    <a:pt x="17" y="29"/>
                  </a:cubicBezTo>
                  <a:cubicBezTo>
                    <a:pt x="23" y="29"/>
                    <a:pt x="29" y="23"/>
                    <a:pt x="29" y="16"/>
                  </a:cubicBezTo>
                  <a:cubicBezTo>
                    <a:pt x="29" y="9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7" name="Freeform 37">
              <a:extLst>
                <a:ext uri="{FF2B5EF4-FFF2-40B4-BE49-F238E27FC236}">
                  <a16:creationId xmlns:a16="http://schemas.microsoft.com/office/drawing/2014/main" id="{3F649CBB-748F-4C79-A14F-C531C40B08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10987" y="4763"/>
              <a:ext cx="304800" cy="1544638"/>
            </a:xfrm>
            <a:custGeom>
              <a:avLst/>
              <a:gdLst/>
              <a:ahLst/>
              <a:cxnLst/>
              <a:rect l="0" t="0" r="r" b="b"/>
              <a:pathLst>
                <a:path w="192" h="973">
                  <a:moveTo>
                    <a:pt x="15" y="973"/>
                  </a:moveTo>
                  <a:lnTo>
                    <a:pt x="0" y="973"/>
                  </a:lnTo>
                  <a:lnTo>
                    <a:pt x="0" y="790"/>
                  </a:lnTo>
                  <a:lnTo>
                    <a:pt x="174" y="614"/>
                  </a:lnTo>
                  <a:lnTo>
                    <a:pt x="174" y="0"/>
                  </a:lnTo>
                  <a:lnTo>
                    <a:pt x="192" y="0"/>
                  </a:lnTo>
                  <a:lnTo>
                    <a:pt x="192" y="620"/>
                  </a:lnTo>
                  <a:lnTo>
                    <a:pt x="15" y="796"/>
                  </a:lnTo>
                  <a:lnTo>
                    <a:pt x="15" y="97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8" name="Freeform 38">
              <a:extLst>
                <a:ext uri="{FF2B5EF4-FFF2-40B4-BE49-F238E27FC236}">
                  <a16:creationId xmlns:a16="http://schemas.microsoft.com/office/drawing/2014/main" id="{7F4622C0-84AF-41F1-9128-FE73CADD36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6375" y="4867275"/>
              <a:ext cx="188913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9" name="Freeform 39">
              <a:extLst>
                <a:ext uri="{FF2B5EF4-FFF2-40B4-BE49-F238E27FC236}">
                  <a16:creationId xmlns:a16="http://schemas.microsoft.com/office/drawing/2014/main" id="{CC6F29C1-A471-4CDE-8C21-E4B15C5EF4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41112" y="5046663"/>
              <a:ext cx="307975" cy="1801813"/>
            </a:xfrm>
            <a:custGeom>
              <a:avLst/>
              <a:gdLst/>
              <a:ahLst/>
              <a:cxnLst/>
              <a:rect l="0" t="0" r="r" b="b"/>
              <a:pathLst>
                <a:path w="194" h="1135">
                  <a:moveTo>
                    <a:pt x="18" y="1135"/>
                  </a:moveTo>
                  <a:lnTo>
                    <a:pt x="0" y="1135"/>
                  </a:lnTo>
                  <a:lnTo>
                    <a:pt x="0" y="354"/>
                  </a:lnTo>
                  <a:lnTo>
                    <a:pt x="176" y="177"/>
                  </a:lnTo>
                  <a:lnTo>
                    <a:pt x="176" y="0"/>
                  </a:lnTo>
                  <a:lnTo>
                    <a:pt x="194" y="0"/>
                  </a:lnTo>
                  <a:lnTo>
                    <a:pt x="194" y="183"/>
                  </a:lnTo>
                  <a:lnTo>
                    <a:pt x="18" y="360"/>
                  </a:lnTo>
                  <a:lnTo>
                    <a:pt x="18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0" name="Freeform 40">
              <a:extLst>
                <a:ext uri="{FF2B5EF4-FFF2-40B4-BE49-F238E27FC236}">
                  <a16:creationId xmlns:a16="http://schemas.microsoft.com/office/drawing/2014/main" id="{67F5B7DA-86C7-4AE0-96B6-D7F5AA51E2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849100" y="64166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1" name="Rectangle 41">
              <a:extLst>
                <a:ext uri="{FF2B5EF4-FFF2-40B4-BE49-F238E27FC236}">
                  <a16:creationId xmlns:a16="http://schemas.microsoft.com/office/drawing/2014/main" id="{0FA481E3-0439-484A-AC9B-19D58B98E4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939587" y="6596063"/>
              <a:ext cx="23813" cy="2524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69335898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8000"/>
                <a:hueMod val="94000"/>
                <a:satMod val="148000"/>
                <a:lumMod val="150000"/>
              </a:schemeClr>
            </a:gs>
            <a:gs pos="100000">
              <a:schemeClr val="bg1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E9B448F0-DA06-4165-AB5F-4330A20E06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-1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2">
            <a:extLst>
              <a:ext uri="{FF2B5EF4-FFF2-40B4-BE49-F238E27FC236}">
                <a16:creationId xmlns:a16="http://schemas.microsoft.com/office/drawing/2014/main" id="{92D83638-A467-411A-9C31-FE9A111CD8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:p14="http://schemas.microsoft.com/office/powerpoint/2010/main" xmlns:a16="http://schemas.microsoft.com/office/drawing/2014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2" name="Group 11">
            <a:extLst>
              <a:ext uri="{FF2B5EF4-FFF2-40B4-BE49-F238E27FC236}">
                <a16:creationId xmlns:a16="http://schemas.microsoft.com/office/drawing/2014/main" id="{2576BCDF-119F-4EB5-83D7-ED823C93EB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20788" cy="6858001"/>
            <a:chOff x="-14288" y="0"/>
            <a:chExt cx="1220788" cy="6858001"/>
          </a:xfrm>
          <a:solidFill>
            <a:schemeClr val="tx2">
              <a:alpha val="45000"/>
            </a:schemeClr>
          </a:solidFill>
        </p:grpSpPr>
        <p:sp>
          <p:nvSpPr>
            <p:cNvPr id="13" name="Rectangle 5">
              <a:extLst>
                <a:ext uri="{FF2B5EF4-FFF2-40B4-BE49-F238E27FC236}">
                  <a16:creationId xmlns:a16="http://schemas.microsoft.com/office/drawing/2014/main" id="{43D63E8F-FD8A-4CE3-B7C9-3E9E2B66B5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4" name="Freeform 6">
              <a:extLst>
                <a:ext uri="{FF2B5EF4-FFF2-40B4-BE49-F238E27FC236}">
                  <a16:creationId xmlns:a16="http://schemas.microsoft.com/office/drawing/2014/main" id="{D107D890-1831-46D8-90FB-F2FC0B2884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5" name="Freeform 7">
              <a:extLst>
                <a:ext uri="{FF2B5EF4-FFF2-40B4-BE49-F238E27FC236}">
                  <a16:creationId xmlns:a16="http://schemas.microsoft.com/office/drawing/2014/main" id="{02440904-A4EC-4F72-8E22-AAF4D9DB5C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6" name="Freeform 8">
              <a:extLst>
                <a:ext uri="{FF2B5EF4-FFF2-40B4-BE49-F238E27FC236}">
                  <a16:creationId xmlns:a16="http://schemas.microsoft.com/office/drawing/2014/main" id="{625E9C1F-1569-416B-A85C-FA14348722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7" name="Freeform 9">
              <a:extLst>
                <a:ext uri="{FF2B5EF4-FFF2-40B4-BE49-F238E27FC236}">
                  <a16:creationId xmlns:a16="http://schemas.microsoft.com/office/drawing/2014/main" id="{3A186C77-43BF-4B1B-8170-48944F3057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8" name="Freeform 10">
              <a:extLst>
                <a:ext uri="{FF2B5EF4-FFF2-40B4-BE49-F238E27FC236}">
                  <a16:creationId xmlns:a16="http://schemas.microsoft.com/office/drawing/2014/main" id="{FA8D72C1-8526-44B4-9333-5E0057ECCA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9" name="Freeform 11">
              <a:extLst>
                <a:ext uri="{FF2B5EF4-FFF2-40B4-BE49-F238E27FC236}">
                  <a16:creationId xmlns:a16="http://schemas.microsoft.com/office/drawing/2014/main" id="{790E4BA0-9C47-48B6-AA4A-8FC22DA954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0" name="Freeform 12">
              <a:extLst>
                <a:ext uri="{FF2B5EF4-FFF2-40B4-BE49-F238E27FC236}">
                  <a16:creationId xmlns:a16="http://schemas.microsoft.com/office/drawing/2014/main" id="{FD051475-431F-4B9D-94C6-7B49A69582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1" name="Freeform 13">
              <a:extLst>
                <a:ext uri="{FF2B5EF4-FFF2-40B4-BE49-F238E27FC236}">
                  <a16:creationId xmlns:a16="http://schemas.microsoft.com/office/drawing/2014/main" id="{82255D2F-85A1-4A19-8BC4-EB2715F36C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2" name="Freeform 14">
              <a:extLst>
                <a:ext uri="{FF2B5EF4-FFF2-40B4-BE49-F238E27FC236}">
                  <a16:creationId xmlns:a16="http://schemas.microsoft.com/office/drawing/2014/main" id="{EBC3A004-9794-4EFA-83F0-989248797CD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3" name="Freeform 15">
              <a:extLst>
                <a:ext uri="{FF2B5EF4-FFF2-40B4-BE49-F238E27FC236}">
                  <a16:creationId xmlns:a16="http://schemas.microsoft.com/office/drawing/2014/main" id="{6EFD9FC3-E11A-44E3-BCAC-A07F3C601F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4" name="Line 16">
              <a:extLst>
                <a:ext uri="{FF2B5EF4-FFF2-40B4-BE49-F238E27FC236}">
                  <a16:creationId xmlns:a16="http://schemas.microsoft.com/office/drawing/2014/main" id="{AB6AB6F7-6592-4028-B349-1C0E53A29C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5" name="Freeform 17">
              <a:extLst>
                <a:ext uri="{FF2B5EF4-FFF2-40B4-BE49-F238E27FC236}">
                  <a16:creationId xmlns:a16="http://schemas.microsoft.com/office/drawing/2014/main" id="{6C2415E6-F914-4C11-B48B-4910AA6CA6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6" name="Freeform 18">
              <a:extLst>
                <a:ext uri="{FF2B5EF4-FFF2-40B4-BE49-F238E27FC236}">
                  <a16:creationId xmlns:a16="http://schemas.microsoft.com/office/drawing/2014/main" id="{2412013C-072A-489E-851A-CFEF91A9A6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7" name="Freeform 19">
              <a:extLst>
                <a:ext uri="{FF2B5EF4-FFF2-40B4-BE49-F238E27FC236}">
                  <a16:creationId xmlns:a16="http://schemas.microsoft.com/office/drawing/2014/main" id="{DE93DF9F-296F-4DE4-8813-D8C04DE4CF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8" name="Freeform 20">
              <a:extLst>
                <a:ext uri="{FF2B5EF4-FFF2-40B4-BE49-F238E27FC236}">
                  <a16:creationId xmlns:a16="http://schemas.microsoft.com/office/drawing/2014/main" id="{F440D966-5030-460C-9916-BF9B915421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9" name="Rectangle 21">
              <a:extLst>
                <a:ext uri="{FF2B5EF4-FFF2-40B4-BE49-F238E27FC236}">
                  <a16:creationId xmlns:a16="http://schemas.microsoft.com/office/drawing/2014/main" id="{1EFE245D-BA05-4F4D-A6E8-40739F48E7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0" name="Freeform 22">
              <a:extLst>
                <a:ext uri="{FF2B5EF4-FFF2-40B4-BE49-F238E27FC236}">
                  <a16:creationId xmlns:a16="http://schemas.microsoft.com/office/drawing/2014/main" id="{ED67811C-F735-441C-98A6-2517EC099A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1" name="Freeform 23">
              <a:extLst>
                <a:ext uri="{FF2B5EF4-FFF2-40B4-BE49-F238E27FC236}">
                  <a16:creationId xmlns:a16="http://schemas.microsoft.com/office/drawing/2014/main" id="{3070FC44-32F9-470F-A131-868F3F1DB7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2" name="Freeform 24">
              <a:extLst>
                <a:ext uri="{FF2B5EF4-FFF2-40B4-BE49-F238E27FC236}">
                  <a16:creationId xmlns:a16="http://schemas.microsoft.com/office/drawing/2014/main" id="{95FB52C7-C779-4E3F-978C-4595FEF868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3" name="Freeform 25">
              <a:extLst>
                <a:ext uri="{FF2B5EF4-FFF2-40B4-BE49-F238E27FC236}">
                  <a16:creationId xmlns:a16="http://schemas.microsoft.com/office/drawing/2014/main" id="{D4EB1759-62AC-4B24-9DC6-E4F8737E89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4" name="Freeform 26">
              <a:extLst>
                <a:ext uri="{FF2B5EF4-FFF2-40B4-BE49-F238E27FC236}">
                  <a16:creationId xmlns:a16="http://schemas.microsoft.com/office/drawing/2014/main" id="{7BF6FB39-864B-4F58-86E8-790E16FB3C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5" name="Freeform 27">
              <a:extLst>
                <a:ext uri="{FF2B5EF4-FFF2-40B4-BE49-F238E27FC236}">
                  <a16:creationId xmlns:a16="http://schemas.microsoft.com/office/drawing/2014/main" id="{5FE4FA46-B51C-43DA-87FC-2644ED117A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6" name="Freeform 28">
              <a:extLst>
                <a:ext uri="{FF2B5EF4-FFF2-40B4-BE49-F238E27FC236}">
                  <a16:creationId xmlns:a16="http://schemas.microsoft.com/office/drawing/2014/main" id="{25DD1322-2D3A-4E7B-B23B-B4F96E02C2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7" name="Freeform 29">
              <a:extLst>
                <a:ext uri="{FF2B5EF4-FFF2-40B4-BE49-F238E27FC236}">
                  <a16:creationId xmlns:a16="http://schemas.microsoft.com/office/drawing/2014/main" id="{6E4FFBEB-52BB-494D-AD99-A0F072AB6F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8" name="Freeform 30">
              <a:extLst>
                <a:ext uri="{FF2B5EF4-FFF2-40B4-BE49-F238E27FC236}">
                  <a16:creationId xmlns:a16="http://schemas.microsoft.com/office/drawing/2014/main" id="{7DE92406-3F65-4333-BAAA-A9A7B5AEE9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9" name="Freeform 31">
              <a:extLst>
                <a:ext uri="{FF2B5EF4-FFF2-40B4-BE49-F238E27FC236}">
                  <a16:creationId xmlns:a16="http://schemas.microsoft.com/office/drawing/2014/main" id="{B8B0FFC4-D1BB-4BB9-A224-BB78BFD338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80290719-DCB6-8C00-750A-5827EDBD35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1" y="748240"/>
            <a:ext cx="9906000" cy="1117073"/>
          </a:xfrm>
        </p:spPr>
        <p:txBody>
          <a:bodyPr>
            <a:normAutofit/>
          </a:bodyPr>
          <a:lstStyle/>
          <a:p>
            <a:pPr algn="ctr"/>
            <a:r>
              <a:rPr lang="de-CH" sz="4000"/>
              <a:t>Technologien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644ECF-9EE4-4031-3023-B2BA79A5CB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06500" y="2249486"/>
            <a:ext cx="9840911" cy="4356102"/>
          </a:xfrm>
        </p:spPr>
        <p:txBody>
          <a:bodyPr anchor="t">
            <a:normAutofit/>
          </a:bodyPr>
          <a:lstStyle/>
          <a:p>
            <a:endParaRPr lang="de-CH" dirty="0"/>
          </a:p>
        </p:txBody>
      </p:sp>
      <p:grpSp>
        <p:nvGrpSpPr>
          <p:cNvPr id="41" name="Group 40">
            <a:extLst>
              <a:ext uri="{FF2B5EF4-FFF2-40B4-BE49-F238E27FC236}">
                <a16:creationId xmlns:a16="http://schemas.microsoft.com/office/drawing/2014/main" id="{8DB4BB99-C854-45F9-BED1-63D15E3A24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364912" y="0"/>
            <a:ext cx="674688" cy="6848476"/>
            <a:chOff x="11364912" y="0"/>
            <a:chExt cx="674688" cy="6848476"/>
          </a:xfrm>
          <a:solidFill>
            <a:schemeClr val="tx2">
              <a:alpha val="45000"/>
            </a:schemeClr>
          </a:solidFill>
        </p:grpSpPr>
        <p:sp>
          <p:nvSpPr>
            <p:cNvPr id="42" name="Freeform 32">
              <a:extLst>
                <a:ext uri="{FF2B5EF4-FFF2-40B4-BE49-F238E27FC236}">
                  <a16:creationId xmlns:a16="http://schemas.microsoft.com/office/drawing/2014/main" id="{5D1CCC4C-284C-4BF6-97D9-D974674634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83975" y="0"/>
              <a:ext cx="417513" cy="512763"/>
            </a:xfrm>
            <a:custGeom>
              <a:avLst/>
              <a:gdLst/>
              <a:ahLst/>
              <a:cxnLst/>
              <a:rect l="0" t="0" r="r" b="b"/>
              <a:pathLst>
                <a:path w="263" h="323">
                  <a:moveTo>
                    <a:pt x="12" y="323"/>
                  </a:moveTo>
                  <a:lnTo>
                    <a:pt x="0" y="314"/>
                  </a:lnTo>
                  <a:lnTo>
                    <a:pt x="203" y="108"/>
                  </a:lnTo>
                  <a:lnTo>
                    <a:pt x="248" y="0"/>
                  </a:lnTo>
                  <a:lnTo>
                    <a:pt x="263" y="6"/>
                  </a:lnTo>
                  <a:lnTo>
                    <a:pt x="218" y="117"/>
                  </a:lnTo>
                  <a:lnTo>
                    <a:pt x="218" y="117"/>
                  </a:lnTo>
                  <a:lnTo>
                    <a:pt x="12" y="3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3" name="Freeform 33">
              <a:extLst>
                <a:ext uri="{FF2B5EF4-FFF2-40B4-BE49-F238E27FC236}">
                  <a16:creationId xmlns:a16="http://schemas.microsoft.com/office/drawing/2014/main" id="{35D82D1B-EB09-4028-9107-D60B547C7B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364912" y="474663"/>
              <a:ext cx="157163" cy="152400"/>
            </a:xfrm>
            <a:custGeom>
              <a:avLst/>
              <a:gdLst/>
              <a:ahLst/>
              <a:cxnLst/>
              <a:rect l="0" t="0" r="r" b="b"/>
              <a:pathLst>
                <a:path w="33" h="32">
                  <a:moveTo>
                    <a:pt x="17" y="32"/>
                  </a:moveTo>
                  <a:cubicBezTo>
                    <a:pt x="13" y="32"/>
                    <a:pt x="9" y="30"/>
                    <a:pt x="6" y="27"/>
                  </a:cubicBezTo>
                  <a:cubicBezTo>
                    <a:pt x="0" y="21"/>
                    <a:pt x="0" y="11"/>
                    <a:pt x="6" y="5"/>
                  </a:cubicBezTo>
                  <a:cubicBezTo>
                    <a:pt x="9" y="2"/>
                    <a:pt x="13" y="0"/>
                    <a:pt x="17" y="0"/>
                  </a:cubicBezTo>
                  <a:cubicBezTo>
                    <a:pt x="21" y="0"/>
                    <a:pt x="25" y="2"/>
                    <a:pt x="28" y="5"/>
                  </a:cubicBezTo>
                  <a:cubicBezTo>
                    <a:pt x="31" y="8"/>
                    <a:pt x="33" y="12"/>
                    <a:pt x="33" y="16"/>
                  </a:cubicBezTo>
                  <a:cubicBezTo>
                    <a:pt x="33" y="20"/>
                    <a:pt x="31" y="24"/>
                    <a:pt x="28" y="27"/>
                  </a:cubicBezTo>
                  <a:cubicBezTo>
                    <a:pt x="25" y="30"/>
                    <a:pt x="21" y="32"/>
                    <a:pt x="17" y="32"/>
                  </a:cubicBezTo>
                  <a:close/>
                  <a:moveTo>
                    <a:pt x="17" y="4"/>
                  </a:moveTo>
                  <a:cubicBezTo>
                    <a:pt x="14" y="4"/>
                    <a:pt x="11" y="6"/>
                    <a:pt x="9" y="8"/>
                  </a:cubicBezTo>
                  <a:cubicBezTo>
                    <a:pt x="4" y="12"/>
                    <a:pt x="4" y="20"/>
                    <a:pt x="9" y="24"/>
                  </a:cubicBezTo>
                  <a:cubicBezTo>
                    <a:pt x="11" y="27"/>
                    <a:pt x="14" y="28"/>
                    <a:pt x="17" y="28"/>
                  </a:cubicBezTo>
                  <a:cubicBezTo>
                    <a:pt x="20" y="28"/>
                    <a:pt x="23" y="27"/>
                    <a:pt x="26" y="24"/>
                  </a:cubicBezTo>
                  <a:cubicBezTo>
                    <a:pt x="30" y="20"/>
                    <a:pt x="30" y="12"/>
                    <a:pt x="26" y="8"/>
                  </a:cubicBezTo>
                  <a:cubicBezTo>
                    <a:pt x="23" y="6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4" name="Freeform 34">
              <a:extLst>
                <a:ext uri="{FF2B5EF4-FFF2-40B4-BE49-F238E27FC236}">
                  <a16:creationId xmlns:a16="http://schemas.microsoft.com/office/drawing/2014/main" id="{1389EE93-8059-437E-8507-7557AD68FB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1612" y="1539875"/>
              <a:ext cx="188913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5" name="Freeform 35">
              <a:extLst>
                <a:ext uri="{FF2B5EF4-FFF2-40B4-BE49-F238E27FC236}">
                  <a16:creationId xmlns:a16="http://schemas.microsoft.com/office/drawing/2014/main" id="{377C05DC-75FF-4426-A34F-DBF0C7E7BE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31600" y="5694363"/>
              <a:ext cx="298450" cy="1154113"/>
            </a:xfrm>
            <a:custGeom>
              <a:avLst/>
              <a:gdLst/>
              <a:ahLst/>
              <a:cxnLst/>
              <a:rect l="0" t="0" r="r" b="b"/>
              <a:pathLst>
                <a:path w="188" h="727">
                  <a:moveTo>
                    <a:pt x="15" y="727"/>
                  </a:moveTo>
                  <a:lnTo>
                    <a:pt x="0" y="727"/>
                  </a:lnTo>
                  <a:lnTo>
                    <a:pt x="0" y="407"/>
                  </a:lnTo>
                  <a:lnTo>
                    <a:pt x="0" y="407"/>
                  </a:lnTo>
                  <a:lnTo>
                    <a:pt x="176" y="0"/>
                  </a:lnTo>
                  <a:lnTo>
                    <a:pt x="188" y="6"/>
                  </a:lnTo>
                  <a:lnTo>
                    <a:pt x="15" y="410"/>
                  </a:lnTo>
                  <a:lnTo>
                    <a:pt x="15" y="72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6" name="Freeform 36">
              <a:extLst>
                <a:ext uri="{FF2B5EF4-FFF2-40B4-BE49-F238E27FC236}">
                  <a16:creationId xmlns:a16="http://schemas.microsoft.com/office/drawing/2014/main" id="{03D385C8-866D-437D-91B1-2E3ECDD88E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72900" y="5551488"/>
              <a:ext cx="157163" cy="155575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5"/>
                    <a:pt x="0" y="16"/>
                  </a:cubicBezTo>
                  <a:cubicBezTo>
                    <a:pt x="0" y="7"/>
                    <a:pt x="8" y="0"/>
                    <a:pt x="17" y="0"/>
                  </a:cubicBezTo>
                  <a:cubicBezTo>
                    <a:pt x="26" y="0"/>
                    <a:pt x="33" y="7"/>
                    <a:pt x="33" y="16"/>
                  </a:cubicBezTo>
                  <a:cubicBezTo>
                    <a:pt x="33" y="25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9"/>
                    <a:pt x="4" y="16"/>
                  </a:cubicBezTo>
                  <a:cubicBezTo>
                    <a:pt x="4" y="23"/>
                    <a:pt x="10" y="29"/>
                    <a:pt x="17" y="29"/>
                  </a:cubicBezTo>
                  <a:cubicBezTo>
                    <a:pt x="23" y="29"/>
                    <a:pt x="29" y="23"/>
                    <a:pt x="29" y="16"/>
                  </a:cubicBezTo>
                  <a:cubicBezTo>
                    <a:pt x="29" y="9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7" name="Freeform 37">
              <a:extLst>
                <a:ext uri="{FF2B5EF4-FFF2-40B4-BE49-F238E27FC236}">
                  <a16:creationId xmlns:a16="http://schemas.microsoft.com/office/drawing/2014/main" id="{3F649CBB-748F-4C79-A14F-C531C40B08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10987" y="4763"/>
              <a:ext cx="304800" cy="1544638"/>
            </a:xfrm>
            <a:custGeom>
              <a:avLst/>
              <a:gdLst/>
              <a:ahLst/>
              <a:cxnLst/>
              <a:rect l="0" t="0" r="r" b="b"/>
              <a:pathLst>
                <a:path w="192" h="973">
                  <a:moveTo>
                    <a:pt x="15" y="973"/>
                  </a:moveTo>
                  <a:lnTo>
                    <a:pt x="0" y="973"/>
                  </a:lnTo>
                  <a:lnTo>
                    <a:pt x="0" y="790"/>
                  </a:lnTo>
                  <a:lnTo>
                    <a:pt x="174" y="614"/>
                  </a:lnTo>
                  <a:lnTo>
                    <a:pt x="174" y="0"/>
                  </a:lnTo>
                  <a:lnTo>
                    <a:pt x="192" y="0"/>
                  </a:lnTo>
                  <a:lnTo>
                    <a:pt x="192" y="620"/>
                  </a:lnTo>
                  <a:lnTo>
                    <a:pt x="15" y="796"/>
                  </a:lnTo>
                  <a:lnTo>
                    <a:pt x="15" y="97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8" name="Freeform 38">
              <a:extLst>
                <a:ext uri="{FF2B5EF4-FFF2-40B4-BE49-F238E27FC236}">
                  <a16:creationId xmlns:a16="http://schemas.microsoft.com/office/drawing/2014/main" id="{7F4622C0-84AF-41F1-9128-FE73CADD36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6375" y="4867275"/>
              <a:ext cx="188913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9" name="Freeform 39">
              <a:extLst>
                <a:ext uri="{FF2B5EF4-FFF2-40B4-BE49-F238E27FC236}">
                  <a16:creationId xmlns:a16="http://schemas.microsoft.com/office/drawing/2014/main" id="{CC6F29C1-A471-4CDE-8C21-E4B15C5EF4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41112" y="5046663"/>
              <a:ext cx="307975" cy="1801813"/>
            </a:xfrm>
            <a:custGeom>
              <a:avLst/>
              <a:gdLst/>
              <a:ahLst/>
              <a:cxnLst/>
              <a:rect l="0" t="0" r="r" b="b"/>
              <a:pathLst>
                <a:path w="194" h="1135">
                  <a:moveTo>
                    <a:pt x="18" y="1135"/>
                  </a:moveTo>
                  <a:lnTo>
                    <a:pt x="0" y="1135"/>
                  </a:lnTo>
                  <a:lnTo>
                    <a:pt x="0" y="354"/>
                  </a:lnTo>
                  <a:lnTo>
                    <a:pt x="176" y="177"/>
                  </a:lnTo>
                  <a:lnTo>
                    <a:pt x="176" y="0"/>
                  </a:lnTo>
                  <a:lnTo>
                    <a:pt x="194" y="0"/>
                  </a:lnTo>
                  <a:lnTo>
                    <a:pt x="194" y="183"/>
                  </a:lnTo>
                  <a:lnTo>
                    <a:pt x="18" y="360"/>
                  </a:lnTo>
                  <a:lnTo>
                    <a:pt x="18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0" name="Freeform 40">
              <a:extLst>
                <a:ext uri="{FF2B5EF4-FFF2-40B4-BE49-F238E27FC236}">
                  <a16:creationId xmlns:a16="http://schemas.microsoft.com/office/drawing/2014/main" id="{67F5B7DA-86C7-4AE0-96B6-D7F5AA51E2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849100" y="64166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1" name="Rectangle 41">
              <a:extLst>
                <a:ext uri="{FF2B5EF4-FFF2-40B4-BE49-F238E27FC236}">
                  <a16:creationId xmlns:a16="http://schemas.microsoft.com/office/drawing/2014/main" id="{0FA481E3-0439-484A-AC9B-19D58B98E4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939587" y="6596063"/>
              <a:ext cx="23813" cy="2524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2578629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8000"/>
                <a:hueMod val="94000"/>
                <a:satMod val="148000"/>
                <a:lumMod val="150000"/>
              </a:schemeClr>
            </a:gs>
            <a:gs pos="100000">
              <a:schemeClr val="bg1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E9B448F0-DA06-4165-AB5F-4330A20E06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-1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2">
            <a:extLst>
              <a:ext uri="{FF2B5EF4-FFF2-40B4-BE49-F238E27FC236}">
                <a16:creationId xmlns:a16="http://schemas.microsoft.com/office/drawing/2014/main" id="{92D83638-A467-411A-9C31-FE9A111CD8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6="http://schemas.microsoft.com/office/drawing/2014/main" xmlns:p14="http://schemas.microsoft.com/office/powerpoint/2010/main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2" name="Group 11">
            <a:extLst>
              <a:ext uri="{FF2B5EF4-FFF2-40B4-BE49-F238E27FC236}">
                <a16:creationId xmlns:a16="http://schemas.microsoft.com/office/drawing/2014/main" id="{2576BCDF-119F-4EB5-83D7-ED823C93EB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20788" cy="6858001"/>
            <a:chOff x="-14288" y="0"/>
            <a:chExt cx="1220788" cy="6858001"/>
          </a:xfrm>
          <a:solidFill>
            <a:schemeClr val="tx2">
              <a:alpha val="45000"/>
            </a:schemeClr>
          </a:solidFill>
        </p:grpSpPr>
        <p:sp>
          <p:nvSpPr>
            <p:cNvPr id="13" name="Rectangle 5">
              <a:extLst>
                <a:ext uri="{FF2B5EF4-FFF2-40B4-BE49-F238E27FC236}">
                  <a16:creationId xmlns:a16="http://schemas.microsoft.com/office/drawing/2014/main" id="{43D63E8F-FD8A-4CE3-B7C9-3E9E2B66B5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4" name="Freeform 6">
              <a:extLst>
                <a:ext uri="{FF2B5EF4-FFF2-40B4-BE49-F238E27FC236}">
                  <a16:creationId xmlns:a16="http://schemas.microsoft.com/office/drawing/2014/main" id="{D107D890-1831-46D8-90FB-F2FC0B2884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5" name="Freeform 7">
              <a:extLst>
                <a:ext uri="{FF2B5EF4-FFF2-40B4-BE49-F238E27FC236}">
                  <a16:creationId xmlns:a16="http://schemas.microsoft.com/office/drawing/2014/main" id="{02440904-A4EC-4F72-8E22-AAF4D9DB5C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6" name="Freeform 8">
              <a:extLst>
                <a:ext uri="{FF2B5EF4-FFF2-40B4-BE49-F238E27FC236}">
                  <a16:creationId xmlns:a16="http://schemas.microsoft.com/office/drawing/2014/main" id="{625E9C1F-1569-416B-A85C-FA14348722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7" name="Freeform 9">
              <a:extLst>
                <a:ext uri="{FF2B5EF4-FFF2-40B4-BE49-F238E27FC236}">
                  <a16:creationId xmlns:a16="http://schemas.microsoft.com/office/drawing/2014/main" id="{3A186C77-43BF-4B1B-8170-48944F3057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8" name="Freeform 10">
              <a:extLst>
                <a:ext uri="{FF2B5EF4-FFF2-40B4-BE49-F238E27FC236}">
                  <a16:creationId xmlns:a16="http://schemas.microsoft.com/office/drawing/2014/main" id="{FA8D72C1-8526-44B4-9333-5E0057ECCA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9" name="Freeform 11">
              <a:extLst>
                <a:ext uri="{FF2B5EF4-FFF2-40B4-BE49-F238E27FC236}">
                  <a16:creationId xmlns:a16="http://schemas.microsoft.com/office/drawing/2014/main" id="{790E4BA0-9C47-48B6-AA4A-8FC22DA954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0" name="Freeform 12">
              <a:extLst>
                <a:ext uri="{FF2B5EF4-FFF2-40B4-BE49-F238E27FC236}">
                  <a16:creationId xmlns:a16="http://schemas.microsoft.com/office/drawing/2014/main" id="{FD051475-431F-4B9D-94C6-7B49A69582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1" name="Freeform 13">
              <a:extLst>
                <a:ext uri="{FF2B5EF4-FFF2-40B4-BE49-F238E27FC236}">
                  <a16:creationId xmlns:a16="http://schemas.microsoft.com/office/drawing/2014/main" id="{82255D2F-85A1-4A19-8BC4-EB2715F36C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2" name="Freeform 14">
              <a:extLst>
                <a:ext uri="{FF2B5EF4-FFF2-40B4-BE49-F238E27FC236}">
                  <a16:creationId xmlns:a16="http://schemas.microsoft.com/office/drawing/2014/main" id="{EBC3A004-9794-4EFA-83F0-989248797CD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3" name="Freeform 15">
              <a:extLst>
                <a:ext uri="{FF2B5EF4-FFF2-40B4-BE49-F238E27FC236}">
                  <a16:creationId xmlns:a16="http://schemas.microsoft.com/office/drawing/2014/main" id="{6EFD9FC3-E11A-44E3-BCAC-A07F3C601F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4" name="Line 16">
              <a:extLst>
                <a:ext uri="{FF2B5EF4-FFF2-40B4-BE49-F238E27FC236}">
                  <a16:creationId xmlns:a16="http://schemas.microsoft.com/office/drawing/2014/main" id="{AB6AB6F7-6592-4028-B349-1C0E53A29C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5" name="Freeform 17">
              <a:extLst>
                <a:ext uri="{FF2B5EF4-FFF2-40B4-BE49-F238E27FC236}">
                  <a16:creationId xmlns:a16="http://schemas.microsoft.com/office/drawing/2014/main" id="{6C2415E6-F914-4C11-B48B-4910AA6CA6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6" name="Freeform 18">
              <a:extLst>
                <a:ext uri="{FF2B5EF4-FFF2-40B4-BE49-F238E27FC236}">
                  <a16:creationId xmlns:a16="http://schemas.microsoft.com/office/drawing/2014/main" id="{2412013C-072A-489E-851A-CFEF91A9A6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7" name="Freeform 19">
              <a:extLst>
                <a:ext uri="{FF2B5EF4-FFF2-40B4-BE49-F238E27FC236}">
                  <a16:creationId xmlns:a16="http://schemas.microsoft.com/office/drawing/2014/main" id="{DE93DF9F-296F-4DE4-8813-D8C04DE4CF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8" name="Freeform 20">
              <a:extLst>
                <a:ext uri="{FF2B5EF4-FFF2-40B4-BE49-F238E27FC236}">
                  <a16:creationId xmlns:a16="http://schemas.microsoft.com/office/drawing/2014/main" id="{F440D966-5030-460C-9916-BF9B915421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9" name="Rectangle 21">
              <a:extLst>
                <a:ext uri="{FF2B5EF4-FFF2-40B4-BE49-F238E27FC236}">
                  <a16:creationId xmlns:a16="http://schemas.microsoft.com/office/drawing/2014/main" id="{1EFE245D-BA05-4F4D-A6E8-40739F48E7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0" name="Freeform 22">
              <a:extLst>
                <a:ext uri="{FF2B5EF4-FFF2-40B4-BE49-F238E27FC236}">
                  <a16:creationId xmlns:a16="http://schemas.microsoft.com/office/drawing/2014/main" id="{ED67811C-F735-441C-98A6-2517EC099A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1" name="Freeform 23">
              <a:extLst>
                <a:ext uri="{FF2B5EF4-FFF2-40B4-BE49-F238E27FC236}">
                  <a16:creationId xmlns:a16="http://schemas.microsoft.com/office/drawing/2014/main" id="{3070FC44-32F9-470F-A131-868F3F1DB7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2" name="Freeform 24">
              <a:extLst>
                <a:ext uri="{FF2B5EF4-FFF2-40B4-BE49-F238E27FC236}">
                  <a16:creationId xmlns:a16="http://schemas.microsoft.com/office/drawing/2014/main" id="{95FB52C7-C779-4E3F-978C-4595FEF868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3" name="Freeform 25">
              <a:extLst>
                <a:ext uri="{FF2B5EF4-FFF2-40B4-BE49-F238E27FC236}">
                  <a16:creationId xmlns:a16="http://schemas.microsoft.com/office/drawing/2014/main" id="{D4EB1759-62AC-4B24-9DC6-E4F8737E89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4" name="Freeform 26">
              <a:extLst>
                <a:ext uri="{FF2B5EF4-FFF2-40B4-BE49-F238E27FC236}">
                  <a16:creationId xmlns:a16="http://schemas.microsoft.com/office/drawing/2014/main" id="{7BF6FB39-864B-4F58-86E8-790E16FB3C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5" name="Freeform 27">
              <a:extLst>
                <a:ext uri="{FF2B5EF4-FFF2-40B4-BE49-F238E27FC236}">
                  <a16:creationId xmlns:a16="http://schemas.microsoft.com/office/drawing/2014/main" id="{5FE4FA46-B51C-43DA-87FC-2644ED117A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6" name="Freeform 28">
              <a:extLst>
                <a:ext uri="{FF2B5EF4-FFF2-40B4-BE49-F238E27FC236}">
                  <a16:creationId xmlns:a16="http://schemas.microsoft.com/office/drawing/2014/main" id="{25DD1322-2D3A-4E7B-B23B-B4F96E02C2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7" name="Freeform 29">
              <a:extLst>
                <a:ext uri="{FF2B5EF4-FFF2-40B4-BE49-F238E27FC236}">
                  <a16:creationId xmlns:a16="http://schemas.microsoft.com/office/drawing/2014/main" id="{6E4FFBEB-52BB-494D-AD99-A0F072AB6F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8" name="Freeform 30">
              <a:extLst>
                <a:ext uri="{FF2B5EF4-FFF2-40B4-BE49-F238E27FC236}">
                  <a16:creationId xmlns:a16="http://schemas.microsoft.com/office/drawing/2014/main" id="{7DE92406-3F65-4333-BAAA-A9A7B5AEE9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9" name="Freeform 31">
              <a:extLst>
                <a:ext uri="{FF2B5EF4-FFF2-40B4-BE49-F238E27FC236}">
                  <a16:creationId xmlns:a16="http://schemas.microsoft.com/office/drawing/2014/main" id="{B8B0FFC4-D1BB-4BB9-A224-BB78BFD338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80290719-DCB6-8C00-750A-5827EDBD35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1" y="748240"/>
            <a:ext cx="9906000" cy="1117073"/>
          </a:xfrm>
        </p:spPr>
        <p:txBody>
          <a:bodyPr>
            <a:normAutofit/>
          </a:bodyPr>
          <a:lstStyle/>
          <a:p>
            <a:pPr algn="ctr"/>
            <a:r>
              <a:rPr lang="en-US" sz="4000" dirty="0"/>
              <a:t>Code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644ECF-9EE4-4031-3023-B2BA79A5CB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06500" y="2249486"/>
            <a:ext cx="9840911" cy="4356102"/>
          </a:xfrm>
        </p:spPr>
        <p:txBody>
          <a:bodyPr anchor="t">
            <a:normAutofit/>
          </a:bodyPr>
          <a:lstStyle/>
          <a:p>
            <a:endParaRPr lang="de-CH" dirty="0"/>
          </a:p>
        </p:txBody>
      </p:sp>
      <p:grpSp>
        <p:nvGrpSpPr>
          <p:cNvPr id="41" name="Group 40">
            <a:extLst>
              <a:ext uri="{FF2B5EF4-FFF2-40B4-BE49-F238E27FC236}">
                <a16:creationId xmlns:a16="http://schemas.microsoft.com/office/drawing/2014/main" id="{8DB4BB99-C854-45F9-BED1-63D15E3A24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364912" y="0"/>
            <a:ext cx="674688" cy="6848476"/>
            <a:chOff x="11364912" y="0"/>
            <a:chExt cx="674688" cy="6848476"/>
          </a:xfrm>
          <a:solidFill>
            <a:schemeClr val="tx2">
              <a:alpha val="45000"/>
            </a:schemeClr>
          </a:solidFill>
        </p:grpSpPr>
        <p:sp>
          <p:nvSpPr>
            <p:cNvPr id="42" name="Freeform 32">
              <a:extLst>
                <a:ext uri="{FF2B5EF4-FFF2-40B4-BE49-F238E27FC236}">
                  <a16:creationId xmlns:a16="http://schemas.microsoft.com/office/drawing/2014/main" id="{5D1CCC4C-284C-4BF6-97D9-D974674634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83975" y="0"/>
              <a:ext cx="417513" cy="512763"/>
            </a:xfrm>
            <a:custGeom>
              <a:avLst/>
              <a:gdLst/>
              <a:ahLst/>
              <a:cxnLst/>
              <a:rect l="0" t="0" r="r" b="b"/>
              <a:pathLst>
                <a:path w="263" h="323">
                  <a:moveTo>
                    <a:pt x="12" y="323"/>
                  </a:moveTo>
                  <a:lnTo>
                    <a:pt x="0" y="314"/>
                  </a:lnTo>
                  <a:lnTo>
                    <a:pt x="203" y="108"/>
                  </a:lnTo>
                  <a:lnTo>
                    <a:pt x="248" y="0"/>
                  </a:lnTo>
                  <a:lnTo>
                    <a:pt x="263" y="6"/>
                  </a:lnTo>
                  <a:lnTo>
                    <a:pt x="218" y="117"/>
                  </a:lnTo>
                  <a:lnTo>
                    <a:pt x="218" y="117"/>
                  </a:lnTo>
                  <a:lnTo>
                    <a:pt x="12" y="3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3" name="Freeform 33">
              <a:extLst>
                <a:ext uri="{FF2B5EF4-FFF2-40B4-BE49-F238E27FC236}">
                  <a16:creationId xmlns:a16="http://schemas.microsoft.com/office/drawing/2014/main" id="{35D82D1B-EB09-4028-9107-D60B547C7B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364912" y="474663"/>
              <a:ext cx="157163" cy="152400"/>
            </a:xfrm>
            <a:custGeom>
              <a:avLst/>
              <a:gdLst/>
              <a:ahLst/>
              <a:cxnLst/>
              <a:rect l="0" t="0" r="r" b="b"/>
              <a:pathLst>
                <a:path w="33" h="32">
                  <a:moveTo>
                    <a:pt x="17" y="32"/>
                  </a:moveTo>
                  <a:cubicBezTo>
                    <a:pt x="13" y="32"/>
                    <a:pt x="9" y="30"/>
                    <a:pt x="6" y="27"/>
                  </a:cubicBezTo>
                  <a:cubicBezTo>
                    <a:pt x="0" y="21"/>
                    <a:pt x="0" y="11"/>
                    <a:pt x="6" y="5"/>
                  </a:cubicBezTo>
                  <a:cubicBezTo>
                    <a:pt x="9" y="2"/>
                    <a:pt x="13" y="0"/>
                    <a:pt x="17" y="0"/>
                  </a:cubicBezTo>
                  <a:cubicBezTo>
                    <a:pt x="21" y="0"/>
                    <a:pt x="25" y="2"/>
                    <a:pt x="28" y="5"/>
                  </a:cubicBezTo>
                  <a:cubicBezTo>
                    <a:pt x="31" y="8"/>
                    <a:pt x="33" y="12"/>
                    <a:pt x="33" y="16"/>
                  </a:cubicBezTo>
                  <a:cubicBezTo>
                    <a:pt x="33" y="20"/>
                    <a:pt x="31" y="24"/>
                    <a:pt x="28" y="27"/>
                  </a:cubicBezTo>
                  <a:cubicBezTo>
                    <a:pt x="25" y="30"/>
                    <a:pt x="21" y="32"/>
                    <a:pt x="17" y="32"/>
                  </a:cubicBezTo>
                  <a:close/>
                  <a:moveTo>
                    <a:pt x="17" y="4"/>
                  </a:moveTo>
                  <a:cubicBezTo>
                    <a:pt x="14" y="4"/>
                    <a:pt x="11" y="6"/>
                    <a:pt x="9" y="8"/>
                  </a:cubicBezTo>
                  <a:cubicBezTo>
                    <a:pt x="4" y="12"/>
                    <a:pt x="4" y="20"/>
                    <a:pt x="9" y="24"/>
                  </a:cubicBezTo>
                  <a:cubicBezTo>
                    <a:pt x="11" y="27"/>
                    <a:pt x="14" y="28"/>
                    <a:pt x="17" y="28"/>
                  </a:cubicBezTo>
                  <a:cubicBezTo>
                    <a:pt x="20" y="28"/>
                    <a:pt x="23" y="27"/>
                    <a:pt x="26" y="24"/>
                  </a:cubicBezTo>
                  <a:cubicBezTo>
                    <a:pt x="30" y="20"/>
                    <a:pt x="30" y="12"/>
                    <a:pt x="26" y="8"/>
                  </a:cubicBezTo>
                  <a:cubicBezTo>
                    <a:pt x="23" y="6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4" name="Freeform 34">
              <a:extLst>
                <a:ext uri="{FF2B5EF4-FFF2-40B4-BE49-F238E27FC236}">
                  <a16:creationId xmlns:a16="http://schemas.microsoft.com/office/drawing/2014/main" id="{1389EE93-8059-437E-8507-7557AD68FB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1612" y="1539875"/>
              <a:ext cx="188913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5" name="Freeform 35">
              <a:extLst>
                <a:ext uri="{FF2B5EF4-FFF2-40B4-BE49-F238E27FC236}">
                  <a16:creationId xmlns:a16="http://schemas.microsoft.com/office/drawing/2014/main" id="{377C05DC-75FF-4426-A34F-DBF0C7E7BE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31600" y="5694363"/>
              <a:ext cx="298450" cy="1154113"/>
            </a:xfrm>
            <a:custGeom>
              <a:avLst/>
              <a:gdLst/>
              <a:ahLst/>
              <a:cxnLst/>
              <a:rect l="0" t="0" r="r" b="b"/>
              <a:pathLst>
                <a:path w="188" h="727">
                  <a:moveTo>
                    <a:pt x="15" y="727"/>
                  </a:moveTo>
                  <a:lnTo>
                    <a:pt x="0" y="727"/>
                  </a:lnTo>
                  <a:lnTo>
                    <a:pt x="0" y="407"/>
                  </a:lnTo>
                  <a:lnTo>
                    <a:pt x="0" y="407"/>
                  </a:lnTo>
                  <a:lnTo>
                    <a:pt x="176" y="0"/>
                  </a:lnTo>
                  <a:lnTo>
                    <a:pt x="188" y="6"/>
                  </a:lnTo>
                  <a:lnTo>
                    <a:pt x="15" y="410"/>
                  </a:lnTo>
                  <a:lnTo>
                    <a:pt x="15" y="72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6" name="Freeform 36">
              <a:extLst>
                <a:ext uri="{FF2B5EF4-FFF2-40B4-BE49-F238E27FC236}">
                  <a16:creationId xmlns:a16="http://schemas.microsoft.com/office/drawing/2014/main" id="{03D385C8-866D-437D-91B1-2E3ECDD88E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72900" y="5551488"/>
              <a:ext cx="157163" cy="155575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5"/>
                    <a:pt x="0" y="16"/>
                  </a:cubicBezTo>
                  <a:cubicBezTo>
                    <a:pt x="0" y="7"/>
                    <a:pt x="8" y="0"/>
                    <a:pt x="17" y="0"/>
                  </a:cubicBezTo>
                  <a:cubicBezTo>
                    <a:pt x="26" y="0"/>
                    <a:pt x="33" y="7"/>
                    <a:pt x="33" y="16"/>
                  </a:cubicBezTo>
                  <a:cubicBezTo>
                    <a:pt x="33" y="25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9"/>
                    <a:pt x="4" y="16"/>
                  </a:cubicBezTo>
                  <a:cubicBezTo>
                    <a:pt x="4" y="23"/>
                    <a:pt x="10" y="29"/>
                    <a:pt x="17" y="29"/>
                  </a:cubicBezTo>
                  <a:cubicBezTo>
                    <a:pt x="23" y="29"/>
                    <a:pt x="29" y="23"/>
                    <a:pt x="29" y="16"/>
                  </a:cubicBezTo>
                  <a:cubicBezTo>
                    <a:pt x="29" y="9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7" name="Freeform 37">
              <a:extLst>
                <a:ext uri="{FF2B5EF4-FFF2-40B4-BE49-F238E27FC236}">
                  <a16:creationId xmlns:a16="http://schemas.microsoft.com/office/drawing/2014/main" id="{3F649CBB-748F-4C79-A14F-C531C40B08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10987" y="4763"/>
              <a:ext cx="304800" cy="1544638"/>
            </a:xfrm>
            <a:custGeom>
              <a:avLst/>
              <a:gdLst/>
              <a:ahLst/>
              <a:cxnLst/>
              <a:rect l="0" t="0" r="r" b="b"/>
              <a:pathLst>
                <a:path w="192" h="973">
                  <a:moveTo>
                    <a:pt x="15" y="973"/>
                  </a:moveTo>
                  <a:lnTo>
                    <a:pt x="0" y="973"/>
                  </a:lnTo>
                  <a:lnTo>
                    <a:pt x="0" y="790"/>
                  </a:lnTo>
                  <a:lnTo>
                    <a:pt x="174" y="614"/>
                  </a:lnTo>
                  <a:lnTo>
                    <a:pt x="174" y="0"/>
                  </a:lnTo>
                  <a:lnTo>
                    <a:pt x="192" y="0"/>
                  </a:lnTo>
                  <a:lnTo>
                    <a:pt x="192" y="620"/>
                  </a:lnTo>
                  <a:lnTo>
                    <a:pt x="15" y="796"/>
                  </a:lnTo>
                  <a:lnTo>
                    <a:pt x="15" y="97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8" name="Freeform 38">
              <a:extLst>
                <a:ext uri="{FF2B5EF4-FFF2-40B4-BE49-F238E27FC236}">
                  <a16:creationId xmlns:a16="http://schemas.microsoft.com/office/drawing/2014/main" id="{7F4622C0-84AF-41F1-9128-FE73CADD36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6375" y="4867275"/>
              <a:ext cx="188913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9" name="Freeform 39">
              <a:extLst>
                <a:ext uri="{FF2B5EF4-FFF2-40B4-BE49-F238E27FC236}">
                  <a16:creationId xmlns:a16="http://schemas.microsoft.com/office/drawing/2014/main" id="{CC6F29C1-A471-4CDE-8C21-E4B15C5EF4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41112" y="5046663"/>
              <a:ext cx="307975" cy="1801813"/>
            </a:xfrm>
            <a:custGeom>
              <a:avLst/>
              <a:gdLst/>
              <a:ahLst/>
              <a:cxnLst/>
              <a:rect l="0" t="0" r="r" b="b"/>
              <a:pathLst>
                <a:path w="194" h="1135">
                  <a:moveTo>
                    <a:pt x="18" y="1135"/>
                  </a:moveTo>
                  <a:lnTo>
                    <a:pt x="0" y="1135"/>
                  </a:lnTo>
                  <a:lnTo>
                    <a:pt x="0" y="354"/>
                  </a:lnTo>
                  <a:lnTo>
                    <a:pt x="176" y="177"/>
                  </a:lnTo>
                  <a:lnTo>
                    <a:pt x="176" y="0"/>
                  </a:lnTo>
                  <a:lnTo>
                    <a:pt x="194" y="0"/>
                  </a:lnTo>
                  <a:lnTo>
                    <a:pt x="194" y="183"/>
                  </a:lnTo>
                  <a:lnTo>
                    <a:pt x="18" y="360"/>
                  </a:lnTo>
                  <a:lnTo>
                    <a:pt x="18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0" name="Freeform 40">
              <a:extLst>
                <a:ext uri="{FF2B5EF4-FFF2-40B4-BE49-F238E27FC236}">
                  <a16:creationId xmlns:a16="http://schemas.microsoft.com/office/drawing/2014/main" id="{67F5B7DA-86C7-4AE0-96B6-D7F5AA51E2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849100" y="64166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1" name="Rectangle 41">
              <a:extLst>
                <a:ext uri="{FF2B5EF4-FFF2-40B4-BE49-F238E27FC236}">
                  <a16:creationId xmlns:a16="http://schemas.microsoft.com/office/drawing/2014/main" id="{0FA481E3-0439-484A-AC9B-19D58B98E4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939587" y="6596063"/>
              <a:ext cx="23813" cy="2524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03375150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8000"/>
                <a:hueMod val="94000"/>
                <a:satMod val="148000"/>
                <a:lumMod val="150000"/>
              </a:schemeClr>
            </a:gs>
            <a:gs pos="100000">
              <a:schemeClr val="bg1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E9B448F0-DA06-4165-AB5F-4330A20E06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-1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2">
            <a:extLst>
              <a:ext uri="{FF2B5EF4-FFF2-40B4-BE49-F238E27FC236}">
                <a16:creationId xmlns:a16="http://schemas.microsoft.com/office/drawing/2014/main" id="{92D83638-A467-411A-9C31-FE9A111CD8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:p14="http://schemas.microsoft.com/office/powerpoint/2010/main" xmlns:a16="http://schemas.microsoft.com/office/drawing/2014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2" name="Group 11">
            <a:extLst>
              <a:ext uri="{FF2B5EF4-FFF2-40B4-BE49-F238E27FC236}">
                <a16:creationId xmlns:a16="http://schemas.microsoft.com/office/drawing/2014/main" id="{2576BCDF-119F-4EB5-83D7-ED823C93EB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20788" cy="6858001"/>
            <a:chOff x="-14288" y="0"/>
            <a:chExt cx="1220788" cy="6858001"/>
          </a:xfrm>
          <a:solidFill>
            <a:schemeClr val="tx2">
              <a:alpha val="45000"/>
            </a:schemeClr>
          </a:solidFill>
        </p:grpSpPr>
        <p:sp>
          <p:nvSpPr>
            <p:cNvPr id="13" name="Rectangle 5">
              <a:extLst>
                <a:ext uri="{FF2B5EF4-FFF2-40B4-BE49-F238E27FC236}">
                  <a16:creationId xmlns:a16="http://schemas.microsoft.com/office/drawing/2014/main" id="{43D63E8F-FD8A-4CE3-B7C9-3E9E2B66B5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4" name="Freeform 6">
              <a:extLst>
                <a:ext uri="{FF2B5EF4-FFF2-40B4-BE49-F238E27FC236}">
                  <a16:creationId xmlns:a16="http://schemas.microsoft.com/office/drawing/2014/main" id="{D107D890-1831-46D8-90FB-F2FC0B2884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5" name="Freeform 7">
              <a:extLst>
                <a:ext uri="{FF2B5EF4-FFF2-40B4-BE49-F238E27FC236}">
                  <a16:creationId xmlns:a16="http://schemas.microsoft.com/office/drawing/2014/main" id="{02440904-A4EC-4F72-8E22-AAF4D9DB5C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6" name="Freeform 8">
              <a:extLst>
                <a:ext uri="{FF2B5EF4-FFF2-40B4-BE49-F238E27FC236}">
                  <a16:creationId xmlns:a16="http://schemas.microsoft.com/office/drawing/2014/main" id="{625E9C1F-1569-416B-A85C-FA14348722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7" name="Freeform 9">
              <a:extLst>
                <a:ext uri="{FF2B5EF4-FFF2-40B4-BE49-F238E27FC236}">
                  <a16:creationId xmlns:a16="http://schemas.microsoft.com/office/drawing/2014/main" id="{3A186C77-43BF-4B1B-8170-48944F3057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8" name="Freeform 10">
              <a:extLst>
                <a:ext uri="{FF2B5EF4-FFF2-40B4-BE49-F238E27FC236}">
                  <a16:creationId xmlns:a16="http://schemas.microsoft.com/office/drawing/2014/main" id="{FA8D72C1-8526-44B4-9333-5E0057ECCA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9" name="Freeform 11">
              <a:extLst>
                <a:ext uri="{FF2B5EF4-FFF2-40B4-BE49-F238E27FC236}">
                  <a16:creationId xmlns:a16="http://schemas.microsoft.com/office/drawing/2014/main" id="{790E4BA0-9C47-48B6-AA4A-8FC22DA954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0" name="Freeform 12">
              <a:extLst>
                <a:ext uri="{FF2B5EF4-FFF2-40B4-BE49-F238E27FC236}">
                  <a16:creationId xmlns:a16="http://schemas.microsoft.com/office/drawing/2014/main" id="{FD051475-431F-4B9D-94C6-7B49A69582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1" name="Freeform 13">
              <a:extLst>
                <a:ext uri="{FF2B5EF4-FFF2-40B4-BE49-F238E27FC236}">
                  <a16:creationId xmlns:a16="http://schemas.microsoft.com/office/drawing/2014/main" id="{82255D2F-85A1-4A19-8BC4-EB2715F36C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2" name="Freeform 14">
              <a:extLst>
                <a:ext uri="{FF2B5EF4-FFF2-40B4-BE49-F238E27FC236}">
                  <a16:creationId xmlns:a16="http://schemas.microsoft.com/office/drawing/2014/main" id="{EBC3A004-9794-4EFA-83F0-989248797CD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3" name="Freeform 15">
              <a:extLst>
                <a:ext uri="{FF2B5EF4-FFF2-40B4-BE49-F238E27FC236}">
                  <a16:creationId xmlns:a16="http://schemas.microsoft.com/office/drawing/2014/main" id="{6EFD9FC3-E11A-44E3-BCAC-A07F3C601F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4" name="Line 16">
              <a:extLst>
                <a:ext uri="{FF2B5EF4-FFF2-40B4-BE49-F238E27FC236}">
                  <a16:creationId xmlns:a16="http://schemas.microsoft.com/office/drawing/2014/main" id="{AB6AB6F7-6592-4028-B349-1C0E53A29C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5" name="Freeform 17">
              <a:extLst>
                <a:ext uri="{FF2B5EF4-FFF2-40B4-BE49-F238E27FC236}">
                  <a16:creationId xmlns:a16="http://schemas.microsoft.com/office/drawing/2014/main" id="{6C2415E6-F914-4C11-B48B-4910AA6CA6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6" name="Freeform 18">
              <a:extLst>
                <a:ext uri="{FF2B5EF4-FFF2-40B4-BE49-F238E27FC236}">
                  <a16:creationId xmlns:a16="http://schemas.microsoft.com/office/drawing/2014/main" id="{2412013C-072A-489E-851A-CFEF91A9A6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7" name="Freeform 19">
              <a:extLst>
                <a:ext uri="{FF2B5EF4-FFF2-40B4-BE49-F238E27FC236}">
                  <a16:creationId xmlns:a16="http://schemas.microsoft.com/office/drawing/2014/main" id="{DE93DF9F-296F-4DE4-8813-D8C04DE4CF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8" name="Freeform 20">
              <a:extLst>
                <a:ext uri="{FF2B5EF4-FFF2-40B4-BE49-F238E27FC236}">
                  <a16:creationId xmlns:a16="http://schemas.microsoft.com/office/drawing/2014/main" id="{F440D966-5030-460C-9916-BF9B915421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9" name="Rectangle 21">
              <a:extLst>
                <a:ext uri="{FF2B5EF4-FFF2-40B4-BE49-F238E27FC236}">
                  <a16:creationId xmlns:a16="http://schemas.microsoft.com/office/drawing/2014/main" id="{1EFE245D-BA05-4F4D-A6E8-40739F48E7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0" name="Freeform 22">
              <a:extLst>
                <a:ext uri="{FF2B5EF4-FFF2-40B4-BE49-F238E27FC236}">
                  <a16:creationId xmlns:a16="http://schemas.microsoft.com/office/drawing/2014/main" id="{ED67811C-F735-441C-98A6-2517EC099A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1" name="Freeform 23">
              <a:extLst>
                <a:ext uri="{FF2B5EF4-FFF2-40B4-BE49-F238E27FC236}">
                  <a16:creationId xmlns:a16="http://schemas.microsoft.com/office/drawing/2014/main" id="{3070FC44-32F9-470F-A131-868F3F1DB7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2" name="Freeform 24">
              <a:extLst>
                <a:ext uri="{FF2B5EF4-FFF2-40B4-BE49-F238E27FC236}">
                  <a16:creationId xmlns:a16="http://schemas.microsoft.com/office/drawing/2014/main" id="{95FB52C7-C779-4E3F-978C-4595FEF868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3" name="Freeform 25">
              <a:extLst>
                <a:ext uri="{FF2B5EF4-FFF2-40B4-BE49-F238E27FC236}">
                  <a16:creationId xmlns:a16="http://schemas.microsoft.com/office/drawing/2014/main" id="{D4EB1759-62AC-4B24-9DC6-E4F8737E89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4" name="Freeform 26">
              <a:extLst>
                <a:ext uri="{FF2B5EF4-FFF2-40B4-BE49-F238E27FC236}">
                  <a16:creationId xmlns:a16="http://schemas.microsoft.com/office/drawing/2014/main" id="{7BF6FB39-864B-4F58-86E8-790E16FB3C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5" name="Freeform 27">
              <a:extLst>
                <a:ext uri="{FF2B5EF4-FFF2-40B4-BE49-F238E27FC236}">
                  <a16:creationId xmlns:a16="http://schemas.microsoft.com/office/drawing/2014/main" id="{5FE4FA46-B51C-43DA-87FC-2644ED117A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6" name="Freeform 28">
              <a:extLst>
                <a:ext uri="{FF2B5EF4-FFF2-40B4-BE49-F238E27FC236}">
                  <a16:creationId xmlns:a16="http://schemas.microsoft.com/office/drawing/2014/main" id="{25DD1322-2D3A-4E7B-B23B-B4F96E02C2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7" name="Freeform 29">
              <a:extLst>
                <a:ext uri="{FF2B5EF4-FFF2-40B4-BE49-F238E27FC236}">
                  <a16:creationId xmlns:a16="http://schemas.microsoft.com/office/drawing/2014/main" id="{6E4FFBEB-52BB-494D-AD99-A0F072AB6F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8" name="Freeform 30">
              <a:extLst>
                <a:ext uri="{FF2B5EF4-FFF2-40B4-BE49-F238E27FC236}">
                  <a16:creationId xmlns:a16="http://schemas.microsoft.com/office/drawing/2014/main" id="{7DE92406-3F65-4333-BAAA-A9A7B5AEE9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9" name="Freeform 31">
              <a:extLst>
                <a:ext uri="{FF2B5EF4-FFF2-40B4-BE49-F238E27FC236}">
                  <a16:creationId xmlns:a16="http://schemas.microsoft.com/office/drawing/2014/main" id="{B8B0FFC4-D1BB-4BB9-A224-BB78BFD338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80290719-DCB6-8C00-750A-5827EDBD35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1" y="748240"/>
            <a:ext cx="9906000" cy="1117073"/>
          </a:xfrm>
        </p:spPr>
        <p:txBody>
          <a:bodyPr>
            <a:normAutofit/>
          </a:bodyPr>
          <a:lstStyle/>
          <a:p>
            <a:pPr algn="ctr"/>
            <a:r>
              <a:rPr lang="en-US" sz="4000" dirty="0" err="1"/>
              <a:t>Weitere</a:t>
            </a:r>
            <a:r>
              <a:rPr lang="en-US" sz="4000" dirty="0"/>
              <a:t> Hardware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644ECF-9EE4-4031-3023-B2BA79A5CB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06500" y="2249486"/>
            <a:ext cx="9840911" cy="4356102"/>
          </a:xfrm>
        </p:spPr>
        <p:txBody>
          <a:bodyPr anchor="t">
            <a:normAutofit/>
          </a:bodyPr>
          <a:lstStyle/>
          <a:p>
            <a:r>
              <a:rPr lang="de-CH" dirty="0" err="1"/>
              <a:t>PiCar</a:t>
            </a:r>
            <a:r>
              <a:rPr lang="de-CH" dirty="0"/>
              <a:t> von </a:t>
            </a:r>
            <a:r>
              <a:rPr lang="de-CH" dirty="0" err="1"/>
              <a:t>Sunfounder</a:t>
            </a:r>
            <a:r>
              <a:rPr lang="de-CH" dirty="0"/>
              <a:t> mit </a:t>
            </a:r>
            <a:r>
              <a:rPr lang="de-CH" dirty="0" err="1"/>
              <a:t>Robothead</a:t>
            </a:r>
            <a:endParaRPr lang="de-CH" dirty="0"/>
          </a:p>
          <a:p>
            <a:r>
              <a:rPr lang="de-CH" dirty="0"/>
              <a:t>Lidar</a:t>
            </a:r>
          </a:p>
          <a:p>
            <a:r>
              <a:rPr lang="de-CH" dirty="0"/>
              <a:t>Eigene Platine</a:t>
            </a:r>
          </a:p>
          <a:p>
            <a:r>
              <a:rPr lang="de-CH" dirty="0"/>
              <a:t>Sensoren von </a:t>
            </a:r>
            <a:r>
              <a:rPr lang="de-CH" dirty="0" err="1"/>
              <a:t>DFRobot</a:t>
            </a:r>
            <a:r>
              <a:rPr lang="de-CH" dirty="0"/>
              <a:t> - Gravity</a:t>
            </a:r>
          </a:p>
        </p:txBody>
      </p:sp>
      <p:grpSp>
        <p:nvGrpSpPr>
          <p:cNvPr id="41" name="Group 40">
            <a:extLst>
              <a:ext uri="{FF2B5EF4-FFF2-40B4-BE49-F238E27FC236}">
                <a16:creationId xmlns:a16="http://schemas.microsoft.com/office/drawing/2014/main" id="{8DB4BB99-C854-45F9-BED1-63D15E3A24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364912" y="0"/>
            <a:ext cx="674688" cy="6848476"/>
            <a:chOff x="11364912" y="0"/>
            <a:chExt cx="674688" cy="6848476"/>
          </a:xfrm>
          <a:solidFill>
            <a:schemeClr val="tx2">
              <a:alpha val="45000"/>
            </a:schemeClr>
          </a:solidFill>
        </p:grpSpPr>
        <p:sp>
          <p:nvSpPr>
            <p:cNvPr id="42" name="Freeform 32">
              <a:extLst>
                <a:ext uri="{FF2B5EF4-FFF2-40B4-BE49-F238E27FC236}">
                  <a16:creationId xmlns:a16="http://schemas.microsoft.com/office/drawing/2014/main" id="{5D1CCC4C-284C-4BF6-97D9-D974674634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83975" y="0"/>
              <a:ext cx="417513" cy="512763"/>
            </a:xfrm>
            <a:custGeom>
              <a:avLst/>
              <a:gdLst/>
              <a:ahLst/>
              <a:cxnLst/>
              <a:rect l="0" t="0" r="r" b="b"/>
              <a:pathLst>
                <a:path w="263" h="323">
                  <a:moveTo>
                    <a:pt x="12" y="323"/>
                  </a:moveTo>
                  <a:lnTo>
                    <a:pt x="0" y="314"/>
                  </a:lnTo>
                  <a:lnTo>
                    <a:pt x="203" y="108"/>
                  </a:lnTo>
                  <a:lnTo>
                    <a:pt x="248" y="0"/>
                  </a:lnTo>
                  <a:lnTo>
                    <a:pt x="263" y="6"/>
                  </a:lnTo>
                  <a:lnTo>
                    <a:pt x="218" y="117"/>
                  </a:lnTo>
                  <a:lnTo>
                    <a:pt x="218" y="117"/>
                  </a:lnTo>
                  <a:lnTo>
                    <a:pt x="12" y="3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3" name="Freeform 33">
              <a:extLst>
                <a:ext uri="{FF2B5EF4-FFF2-40B4-BE49-F238E27FC236}">
                  <a16:creationId xmlns:a16="http://schemas.microsoft.com/office/drawing/2014/main" id="{35D82D1B-EB09-4028-9107-D60B547C7B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364912" y="474663"/>
              <a:ext cx="157163" cy="152400"/>
            </a:xfrm>
            <a:custGeom>
              <a:avLst/>
              <a:gdLst/>
              <a:ahLst/>
              <a:cxnLst/>
              <a:rect l="0" t="0" r="r" b="b"/>
              <a:pathLst>
                <a:path w="33" h="32">
                  <a:moveTo>
                    <a:pt x="17" y="32"/>
                  </a:moveTo>
                  <a:cubicBezTo>
                    <a:pt x="13" y="32"/>
                    <a:pt x="9" y="30"/>
                    <a:pt x="6" y="27"/>
                  </a:cubicBezTo>
                  <a:cubicBezTo>
                    <a:pt x="0" y="21"/>
                    <a:pt x="0" y="11"/>
                    <a:pt x="6" y="5"/>
                  </a:cubicBezTo>
                  <a:cubicBezTo>
                    <a:pt x="9" y="2"/>
                    <a:pt x="13" y="0"/>
                    <a:pt x="17" y="0"/>
                  </a:cubicBezTo>
                  <a:cubicBezTo>
                    <a:pt x="21" y="0"/>
                    <a:pt x="25" y="2"/>
                    <a:pt x="28" y="5"/>
                  </a:cubicBezTo>
                  <a:cubicBezTo>
                    <a:pt x="31" y="8"/>
                    <a:pt x="33" y="12"/>
                    <a:pt x="33" y="16"/>
                  </a:cubicBezTo>
                  <a:cubicBezTo>
                    <a:pt x="33" y="20"/>
                    <a:pt x="31" y="24"/>
                    <a:pt x="28" y="27"/>
                  </a:cubicBezTo>
                  <a:cubicBezTo>
                    <a:pt x="25" y="30"/>
                    <a:pt x="21" y="32"/>
                    <a:pt x="17" y="32"/>
                  </a:cubicBezTo>
                  <a:close/>
                  <a:moveTo>
                    <a:pt x="17" y="4"/>
                  </a:moveTo>
                  <a:cubicBezTo>
                    <a:pt x="14" y="4"/>
                    <a:pt x="11" y="6"/>
                    <a:pt x="9" y="8"/>
                  </a:cubicBezTo>
                  <a:cubicBezTo>
                    <a:pt x="4" y="12"/>
                    <a:pt x="4" y="20"/>
                    <a:pt x="9" y="24"/>
                  </a:cubicBezTo>
                  <a:cubicBezTo>
                    <a:pt x="11" y="27"/>
                    <a:pt x="14" y="28"/>
                    <a:pt x="17" y="28"/>
                  </a:cubicBezTo>
                  <a:cubicBezTo>
                    <a:pt x="20" y="28"/>
                    <a:pt x="23" y="27"/>
                    <a:pt x="26" y="24"/>
                  </a:cubicBezTo>
                  <a:cubicBezTo>
                    <a:pt x="30" y="20"/>
                    <a:pt x="30" y="12"/>
                    <a:pt x="26" y="8"/>
                  </a:cubicBezTo>
                  <a:cubicBezTo>
                    <a:pt x="23" y="6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4" name="Freeform 34">
              <a:extLst>
                <a:ext uri="{FF2B5EF4-FFF2-40B4-BE49-F238E27FC236}">
                  <a16:creationId xmlns:a16="http://schemas.microsoft.com/office/drawing/2014/main" id="{1389EE93-8059-437E-8507-7557AD68FB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1612" y="1539875"/>
              <a:ext cx="188913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5" name="Freeform 35">
              <a:extLst>
                <a:ext uri="{FF2B5EF4-FFF2-40B4-BE49-F238E27FC236}">
                  <a16:creationId xmlns:a16="http://schemas.microsoft.com/office/drawing/2014/main" id="{377C05DC-75FF-4426-A34F-DBF0C7E7BE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31600" y="5694363"/>
              <a:ext cx="298450" cy="1154113"/>
            </a:xfrm>
            <a:custGeom>
              <a:avLst/>
              <a:gdLst/>
              <a:ahLst/>
              <a:cxnLst/>
              <a:rect l="0" t="0" r="r" b="b"/>
              <a:pathLst>
                <a:path w="188" h="727">
                  <a:moveTo>
                    <a:pt x="15" y="727"/>
                  </a:moveTo>
                  <a:lnTo>
                    <a:pt x="0" y="727"/>
                  </a:lnTo>
                  <a:lnTo>
                    <a:pt x="0" y="407"/>
                  </a:lnTo>
                  <a:lnTo>
                    <a:pt x="0" y="407"/>
                  </a:lnTo>
                  <a:lnTo>
                    <a:pt x="176" y="0"/>
                  </a:lnTo>
                  <a:lnTo>
                    <a:pt x="188" y="6"/>
                  </a:lnTo>
                  <a:lnTo>
                    <a:pt x="15" y="410"/>
                  </a:lnTo>
                  <a:lnTo>
                    <a:pt x="15" y="72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6" name="Freeform 36">
              <a:extLst>
                <a:ext uri="{FF2B5EF4-FFF2-40B4-BE49-F238E27FC236}">
                  <a16:creationId xmlns:a16="http://schemas.microsoft.com/office/drawing/2014/main" id="{03D385C8-866D-437D-91B1-2E3ECDD88E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72900" y="5551488"/>
              <a:ext cx="157163" cy="155575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5"/>
                    <a:pt x="0" y="16"/>
                  </a:cubicBezTo>
                  <a:cubicBezTo>
                    <a:pt x="0" y="7"/>
                    <a:pt x="8" y="0"/>
                    <a:pt x="17" y="0"/>
                  </a:cubicBezTo>
                  <a:cubicBezTo>
                    <a:pt x="26" y="0"/>
                    <a:pt x="33" y="7"/>
                    <a:pt x="33" y="16"/>
                  </a:cubicBezTo>
                  <a:cubicBezTo>
                    <a:pt x="33" y="25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9"/>
                    <a:pt x="4" y="16"/>
                  </a:cubicBezTo>
                  <a:cubicBezTo>
                    <a:pt x="4" y="23"/>
                    <a:pt x="10" y="29"/>
                    <a:pt x="17" y="29"/>
                  </a:cubicBezTo>
                  <a:cubicBezTo>
                    <a:pt x="23" y="29"/>
                    <a:pt x="29" y="23"/>
                    <a:pt x="29" y="16"/>
                  </a:cubicBezTo>
                  <a:cubicBezTo>
                    <a:pt x="29" y="9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7" name="Freeform 37">
              <a:extLst>
                <a:ext uri="{FF2B5EF4-FFF2-40B4-BE49-F238E27FC236}">
                  <a16:creationId xmlns:a16="http://schemas.microsoft.com/office/drawing/2014/main" id="{3F649CBB-748F-4C79-A14F-C531C40B08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10987" y="4763"/>
              <a:ext cx="304800" cy="1544638"/>
            </a:xfrm>
            <a:custGeom>
              <a:avLst/>
              <a:gdLst/>
              <a:ahLst/>
              <a:cxnLst/>
              <a:rect l="0" t="0" r="r" b="b"/>
              <a:pathLst>
                <a:path w="192" h="973">
                  <a:moveTo>
                    <a:pt x="15" y="973"/>
                  </a:moveTo>
                  <a:lnTo>
                    <a:pt x="0" y="973"/>
                  </a:lnTo>
                  <a:lnTo>
                    <a:pt x="0" y="790"/>
                  </a:lnTo>
                  <a:lnTo>
                    <a:pt x="174" y="614"/>
                  </a:lnTo>
                  <a:lnTo>
                    <a:pt x="174" y="0"/>
                  </a:lnTo>
                  <a:lnTo>
                    <a:pt x="192" y="0"/>
                  </a:lnTo>
                  <a:lnTo>
                    <a:pt x="192" y="620"/>
                  </a:lnTo>
                  <a:lnTo>
                    <a:pt x="15" y="796"/>
                  </a:lnTo>
                  <a:lnTo>
                    <a:pt x="15" y="97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8" name="Freeform 38">
              <a:extLst>
                <a:ext uri="{FF2B5EF4-FFF2-40B4-BE49-F238E27FC236}">
                  <a16:creationId xmlns:a16="http://schemas.microsoft.com/office/drawing/2014/main" id="{7F4622C0-84AF-41F1-9128-FE73CADD36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6375" y="4867275"/>
              <a:ext cx="188913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9" name="Freeform 39">
              <a:extLst>
                <a:ext uri="{FF2B5EF4-FFF2-40B4-BE49-F238E27FC236}">
                  <a16:creationId xmlns:a16="http://schemas.microsoft.com/office/drawing/2014/main" id="{CC6F29C1-A471-4CDE-8C21-E4B15C5EF4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41112" y="5046663"/>
              <a:ext cx="307975" cy="1801813"/>
            </a:xfrm>
            <a:custGeom>
              <a:avLst/>
              <a:gdLst/>
              <a:ahLst/>
              <a:cxnLst/>
              <a:rect l="0" t="0" r="r" b="b"/>
              <a:pathLst>
                <a:path w="194" h="1135">
                  <a:moveTo>
                    <a:pt x="18" y="1135"/>
                  </a:moveTo>
                  <a:lnTo>
                    <a:pt x="0" y="1135"/>
                  </a:lnTo>
                  <a:lnTo>
                    <a:pt x="0" y="354"/>
                  </a:lnTo>
                  <a:lnTo>
                    <a:pt x="176" y="177"/>
                  </a:lnTo>
                  <a:lnTo>
                    <a:pt x="176" y="0"/>
                  </a:lnTo>
                  <a:lnTo>
                    <a:pt x="194" y="0"/>
                  </a:lnTo>
                  <a:lnTo>
                    <a:pt x="194" y="183"/>
                  </a:lnTo>
                  <a:lnTo>
                    <a:pt x="18" y="360"/>
                  </a:lnTo>
                  <a:lnTo>
                    <a:pt x="18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0" name="Freeform 40">
              <a:extLst>
                <a:ext uri="{FF2B5EF4-FFF2-40B4-BE49-F238E27FC236}">
                  <a16:creationId xmlns:a16="http://schemas.microsoft.com/office/drawing/2014/main" id="{67F5B7DA-86C7-4AE0-96B6-D7F5AA51E2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849100" y="64166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1" name="Rectangle 41">
              <a:extLst>
                <a:ext uri="{FF2B5EF4-FFF2-40B4-BE49-F238E27FC236}">
                  <a16:creationId xmlns:a16="http://schemas.microsoft.com/office/drawing/2014/main" id="{0FA481E3-0439-484A-AC9B-19D58B98E4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939587" y="6596063"/>
              <a:ext cx="23813" cy="2524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419154846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8000"/>
                <a:hueMod val="94000"/>
                <a:satMod val="148000"/>
                <a:lumMod val="150000"/>
              </a:schemeClr>
            </a:gs>
            <a:gs pos="100000">
              <a:schemeClr val="bg1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E9B448F0-DA06-4165-AB5F-4330A20E06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-1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2">
            <a:extLst>
              <a:ext uri="{FF2B5EF4-FFF2-40B4-BE49-F238E27FC236}">
                <a16:creationId xmlns:a16="http://schemas.microsoft.com/office/drawing/2014/main" id="{92D83638-A467-411A-9C31-FE9A111CD8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6="http://schemas.microsoft.com/office/drawing/2014/main" xmlns:p14="http://schemas.microsoft.com/office/powerpoint/2010/main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2" name="Group 11">
            <a:extLst>
              <a:ext uri="{FF2B5EF4-FFF2-40B4-BE49-F238E27FC236}">
                <a16:creationId xmlns:a16="http://schemas.microsoft.com/office/drawing/2014/main" id="{2576BCDF-119F-4EB5-83D7-ED823C93EB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20788" cy="6858001"/>
            <a:chOff x="-14288" y="0"/>
            <a:chExt cx="1220788" cy="6858001"/>
          </a:xfrm>
          <a:solidFill>
            <a:schemeClr val="tx2">
              <a:alpha val="45000"/>
            </a:schemeClr>
          </a:solidFill>
        </p:grpSpPr>
        <p:sp>
          <p:nvSpPr>
            <p:cNvPr id="13" name="Rectangle 5">
              <a:extLst>
                <a:ext uri="{FF2B5EF4-FFF2-40B4-BE49-F238E27FC236}">
                  <a16:creationId xmlns:a16="http://schemas.microsoft.com/office/drawing/2014/main" id="{43D63E8F-FD8A-4CE3-B7C9-3E9E2B66B5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4" name="Freeform 6">
              <a:extLst>
                <a:ext uri="{FF2B5EF4-FFF2-40B4-BE49-F238E27FC236}">
                  <a16:creationId xmlns:a16="http://schemas.microsoft.com/office/drawing/2014/main" id="{D107D890-1831-46D8-90FB-F2FC0B2884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5" name="Freeform 7">
              <a:extLst>
                <a:ext uri="{FF2B5EF4-FFF2-40B4-BE49-F238E27FC236}">
                  <a16:creationId xmlns:a16="http://schemas.microsoft.com/office/drawing/2014/main" id="{02440904-A4EC-4F72-8E22-AAF4D9DB5C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6" name="Freeform 8">
              <a:extLst>
                <a:ext uri="{FF2B5EF4-FFF2-40B4-BE49-F238E27FC236}">
                  <a16:creationId xmlns:a16="http://schemas.microsoft.com/office/drawing/2014/main" id="{625E9C1F-1569-416B-A85C-FA14348722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7" name="Freeform 9">
              <a:extLst>
                <a:ext uri="{FF2B5EF4-FFF2-40B4-BE49-F238E27FC236}">
                  <a16:creationId xmlns:a16="http://schemas.microsoft.com/office/drawing/2014/main" id="{3A186C77-43BF-4B1B-8170-48944F3057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8" name="Freeform 10">
              <a:extLst>
                <a:ext uri="{FF2B5EF4-FFF2-40B4-BE49-F238E27FC236}">
                  <a16:creationId xmlns:a16="http://schemas.microsoft.com/office/drawing/2014/main" id="{FA8D72C1-8526-44B4-9333-5E0057ECCA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9" name="Freeform 11">
              <a:extLst>
                <a:ext uri="{FF2B5EF4-FFF2-40B4-BE49-F238E27FC236}">
                  <a16:creationId xmlns:a16="http://schemas.microsoft.com/office/drawing/2014/main" id="{790E4BA0-9C47-48B6-AA4A-8FC22DA954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0" name="Freeform 12">
              <a:extLst>
                <a:ext uri="{FF2B5EF4-FFF2-40B4-BE49-F238E27FC236}">
                  <a16:creationId xmlns:a16="http://schemas.microsoft.com/office/drawing/2014/main" id="{FD051475-431F-4B9D-94C6-7B49A69582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1" name="Freeform 13">
              <a:extLst>
                <a:ext uri="{FF2B5EF4-FFF2-40B4-BE49-F238E27FC236}">
                  <a16:creationId xmlns:a16="http://schemas.microsoft.com/office/drawing/2014/main" id="{82255D2F-85A1-4A19-8BC4-EB2715F36C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2" name="Freeform 14">
              <a:extLst>
                <a:ext uri="{FF2B5EF4-FFF2-40B4-BE49-F238E27FC236}">
                  <a16:creationId xmlns:a16="http://schemas.microsoft.com/office/drawing/2014/main" id="{EBC3A004-9794-4EFA-83F0-989248797CD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3" name="Freeform 15">
              <a:extLst>
                <a:ext uri="{FF2B5EF4-FFF2-40B4-BE49-F238E27FC236}">
                  <a16:creationId xmlns:a16="http://schemas.microsoft.com/office/drawing/2014/main" id="{6EFD9FC3-E11A-44E3-BCAC-A07F3C601F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4" name="Line 16">
              <a:extLst>
                <a:ext uri="{FF2B5EF4-FFF2-40B4-BE49-F238E27FC236}">
                  <a16:creationId xmlns:a16="http://schemas.microsoft.com/office/drawing/2014/main" id="{AB6AB6F7-6592-4028-B349-1C0E53A29C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5" name="Freeform 17">
              <a:extLst>
                <a:ext uri="{FF2B5EF4-FFF2-40B4-BE49-F238E27FC236}">
                  <a16:creationId xmlns:a16="http://schemas.microsoft.com/office/drawing/2014/main" id="{6C2415E6-F914-4C11-B48B-4910AA6CA6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6" name="Freeform 18">
              <a:extLst>
                <a:ext uri="{FF2B5EF4-FFF2-40B4-BE49-F238E27FC236}">
                  <a16:creationId xmlns:a16="http://schemas.microsoft.com/office/drawing/2014/main" id="{2412013C-072A-489E-851A-CFEF91A9A6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7" name="Freeform 19">
              <a:extLst>
                <a:ext uri="{FF2B5EF4-FFF2-40B4-BE49-F238E27FC236}">
                  <a16:creationId xmlns:a16="http://schemas.microsoft.com/office/drawing/2014/main" id="{DE93DF9F-296F-4DE4-8813-D8C04DE4CF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8" name="Freeform 20">
              <a:extLst>
                <a:ext uri="{FF2B5EF4-FFF2-40B4-BE49-F238E27FC236}">
                  <a16:creationId xmlns:a16="http://schemas.microsoft.com/office/drawing/2014/main" id="{F440D966-5030-460C-9916-BF9B915421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9" name="Rectangle 21">
              <a:extLst>
                <a:ext uri="{FF2B5EF4-FFF2-40B4-BE49-F238E27FC236}">
                  <a16:creationId xmlns:a16="http://schemas.microsoft.com/office/drawing/2014/main" id="{1EFE245D-BA05-4F4D-A6E8-40739F48E7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0" name="Freeform 22">
              <a:extLst>
                <a:ext uri="{FF2B5EF4-FFF2-40B4-BE49-F238E27FC236}">
                  <a16:creationId xmlns:a16="http://schemas.microsoft.com/office/drawing/2014/main" id="{ED67811C-F735-441C-98A6-2517EC099A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1" name="Freeform 23">
              <a:extLst>
                <a:ext uri="{FF2B5EF4-FFF2-40B4-BE49-F238E27FC236}">
                  <a16:creationId xmlns:a16="http://schemas.microsoft.com/office/drawing/2014/main" id="{3070FC44-32F9-470F-A131-868F3F1DB7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2" name="Freeform 24">
              <a:extLst>
                <a:ext uri="{FF2B5EF4-FFF2-40B4-BE49-F238E27FC236}">
                  <a16:creationId xmlns:a16="http://schemas.microsoft.com/office/drawing/2014/main" id="{95FB52C7-C779-4E3F-978C-4595FEF868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3" name="Freeform 25">
              <a:extLst>
                <a:ext uri="{FF2B5EF4-FFF2-40B4-BE49-F238E27FC236}">
                  <a16:creationId xmlns:a16="http://schemas.microsoft.com/office/drawing/2014/main" id="{D4EB1759-62AC-4B24-9DC6-E4F8737E89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4" name="Freeform 26">
              <a:extLst>
                <a:ext uri="{FF2B5EF4-FFF2-40B4-BE49-F238E27FC236}">
                  <a16:creationId xmlns:a16="http://schemas.microsoft.com/office/drawing/2014/main" id="{7BF6FB39-864B-4F58-86E8-790E16FB3C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5" name="Freeform 27">
              <a:extLst>
                <a:ext uri="{FF2B5EF4-FFF2-40B4-BE49-F238E27FC236}">
                  <a16:creationId xmlns:a16="http://schemas.microsoft.com/office/drawing/2014/main" id="{5FE4FA46-B51C-43DA-87FC-2644ED117A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6" name="Freeform 28">
              <a:extLst>
                <a:ext uri="{FF2B5EF4-FFF2-40B4-BE49-F238E27FC236}">
                  <a16:creationId xmlns:a16="http://schemas.microsoft.com/office/drawing/2014/main" id="{25DD1322-2D3A-4E7B-B23B-B4F96E02C2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7" name="Freeform 29">
              <a:extLst>
                <a:ext uri="{FF2B5EF4-FFF2-40B4-BE49-F238E27FC236}">
                  <a16:creationId xmlns:a16="http://schemas.microsoft.com/office/drawing/2014/main" id="{6E4FFBEB-52BB-494D-AD99-A0F072AB6F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8" name="Freeform 30">
              <a:extLst>
                <a:ext uri="{FF2B5EF4-FFF2-40B4-BE49-F238E27FC236}">
                  <a16:creationId xmlns:a16="http://schemas.microsoft.com/office/drawing/2014/main" id="{7DE92406-3F65-4333-BAAA-A9A7B5AEE9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9" name="Freeform 31">
              <a:extLst>
                <a:ext uri="{FF2B5EF4-FFF2-40B4-BE49-F238E27FC236}">
                  <a16:creationId xmlns:a16="http://schemas.microsoft.com/office/drawing/2014/main" id="{B8B0FFC4-D1BB-4BB9-A224-BB78BFD338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80290719-DCB6-8C00-750A-5827EDBD35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1" y="748240"/>
            <a:ext cx="9906000" cy="1117073"/>
          </a:xfrm>
        </p:spPr>
        <p:txBody>
          <a:bodyPr>
            <a:normAutofit/>
          </a:bodyPr>
          <a:lstStyle/>
          <a:p>
            <a:pPr algn="ctr"/>
            <a:r>
              <a:rPr lang="en-US" sz="4000" dirty="0"/>
              <a:t>Dashboard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644ECF-9EE4-4031-3023-B2BA79A5CB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06500" y="2249486"/>
            <a:ext cx="9840911" cy="4356102"/>
          </a:xfrm>
        </p:spPr>
        <p:txBody>
          <a:bodyPr anchor="t">
            <a:normAutofit/>
          </a:bodyPr>
          <a:lstStyle/>
          <a:p>
            <a:endParaRPr lang="de-CH" dirty="0"/>
          </a:p>
        </p:txBody>
      </p:sp>
      <p:grpSp>
        <p:nvGrpSpPr>
          <p:cNvPr id="41" name="Group 40">
            <a:extLst>
              <a:ext uri="{FF2B5EF4-FFF2-40B4-BE49-F238E27FC236}">
                <a16:creationId xmlns:a16="http://schemas.microsoft.com/office/drawing/2014/main" id="{8DB4BB99-C854-45F9-BED1-63D15E3A24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364912" y="0"/>
            <a:ext cx="674688" cy="6848476"/>
            <a:chOff x="11364912" y="0"/>
            <a:chExt cx="674688" cy="6848476"/>
          </a:xfrm>
          <a:solidFill>
            <a:schemeClr val="tx2">
              <a:alpha val="45000"/>
            </a:schemeClr>
          </a:solidFill>
        </p:grpSpPr>
        <p:sp>
          <p:nvSpPr>
            <p:cNvPr id="42" name="Freeform 32">
              <a:extLst>
                <a:ext uri="{FF2B5EF4-FFF2-40B4-BE49-F238E27FC236}">
                  <a16:creationId xmlns:a16="http://schemas.microsoft.com/office/drawing/2014/main" id="{5D1CCC4C-284C-4BF6-97D9-D974674634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83975" y="0"/>
              <a:ext cx="417513" cy="512763"/>
            </a:xfrm>
            <a:custGeom>
              <a:avLst/>
              <a:gdLst/>
              <a:ahLst/>
              <a:cxnLst/>
              <a:rect l="0" t="0" r="r" b="b"/>
              <a:pathLst>
                <a:path w="263" h="323">
                  <a:moveTo>
                    <a:pt x="12" y="323"/>
                  </a:moveTo>
                  <a:lnTo>
                    <a:pt x="0" y="314"/>
                  </a:lnTo>
                  <a:lnTo>
                    <a:pt x="203" y="108"/>
                  </a:lnTo>
                  <a:lnTo>
                    <a:pt x="248" y="0"/>
                  </a:lnTo>
                  <a:lnTo>
                    <a:pt x="263" y="6"/>
                  </a:lnTo>
                  <a:lnTo>
                    <a:pt x="218" y="117"/>
                  </a:lnTo>
                  <a:lnTo>
                    <a:pt x="218" y="117"/>
                  </a:lnTo>
                  <a:lnTo>
                    <a:pt x="12" y="3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3" name="Freeform 33">
              <a:extLst>
                <a:ext uri="{FF2B5EF4-FFF2-40B4-BE49-F238E27FC236}">
                  <a16:creationId xmlns:a16="http://schemas.microsoft.com/office/drawing/2014/main" id="{35D82D1B-EB09-4028-9107-D60B547C7B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364912" y="474663"/>
              <a:ext cx="157163" cy="152400"/>
            </a:xfrm>
            <a:custGeom>
              <a:avLst/>
              <a:gdLst/>
              <a:ahLst/>
              <a:cxnLst/>
              <a:rect l="0" t="0" r="r" b="b"/>
              <a:pathLst>
                <a:path w="33" h="32">
                  <a:moveTo>
                    <a:pt x="17" y="32"/>
                  </a:moveTo>
                  <a:cubicBezTo>
                    <a:pt x="13" y="32"/>
                    <a:pt x="9" y="30"/>
                    <a:pt x="6" y="27"/>
                  </a:cubicBezTo>
                  <a:cubicBezTo>
                    <a:pt x="0" y="21"/>
                    <a:pt x="0" y="11"/>
                    <a:pt x="6" y="5"/>
                  </a:cubicBezTo>
                  <a:cubicBezTo>
                    <a:pt x="9" y="2"/>
                    <a:pt x="13" y="0"/>
                    <a:pt x="17" y="0"/>
                  </a:cubicBezTo>
                  <a:cubicBezTo>
                    <a:pt x="21" y="0"/>
                    <a:pt x="25" y="2"/>
                    <a:pt x="28" y="5"/>
                  </a:cubicBezTo>
                  <a:cubicBezTo>
                    <a:pt x="31" y="8"/>
                    <a:pt x="33" y="12"/>
                    <a:pt x="33" y="16"/>
                  </a:cubicBezTo>
                  <a:cubicBezTo>
                    <a:pt x="33" y="20"/>
                    <a:pt x="31" y="24"/>
                    <a:pt x="28" y="27"/>
                  </a:cubicBezTo>
                  <a:cubicBezTo>
                    <a:pt x="25" y="30"/>
                    <a:pt x="21" y="32"/>
                    <a:pt x="17" y="32"/>
                  </a:cubicBezTo>
                  <a:close/>
                  <a:moveTo>
                    <a:pt x="17" y="4"/>
                  </a:moveTo>
                  <a:cubicBezTo>
                    <a:pt x="14" y="4"/>
                    <a:pt x="11" y="6"/>
                    <a:pt x="9" y="8"/>
                  </a:cubicBezTo>
                  <a:cubicBezTo>
                    <a:pt x="4" y="12"/>
                    <a:pt x="4" y="20"/>
                    <a:pt x="9" y="24"/>
                  </a:cubicBezTo>
                  <a:cubicBezTo>
                    <a:pt x="11" y="27"/>
                    <a:pt x="14" y="28"/>
                    <a:pt x="17" y="28"/>
                  </a:cubicBezTo>
                  <a:cubicBezTo>
                    <a:pt x="20" y="28"/>
                    <a:pt x="23" y="27"/>
                    <a:pt x="26" y="24"/>
                  </a:cubicBezTo>
                  <a:cubicBezTo>
                    <a:pt x="30" y="20"/>
                    <a:pt x="30" y="12"/>
                    <a:pt x="26" y="8"/>
                  </a:cubicBezTo>
                  <a:cubicBezTo>
                    <a:pt x="23" y="6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4" name="Freeform 34">
              <a:extLst>
                <a:ext uri="{FF2B5EF4-FFF2-40B4-BE49-F238E27FC236}">
                  <a16:creationId xmlns:a16="http://schemas.microsoft.com/office/drawing/2014/main" id="{1389EE93-8059-437E-8507-7557AD68FB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1612" y="1539875"/>
              <a:ext cx="188913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5" name="Freeform 35">
              <a:extLst>
                <a:ext uri="{FF2B5EF4-FFF2-40B4-BE49-F238E27FC236}">
                  <a16:creationId xmlns:a16="http://schemas.microsoft.com/office/drawing/2014/main" id="{377C05DC-75FF-4426-A34F-DBF0C7E7BE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31600" y="5694363"/>
              <a:ext cx="298450" cy="1154113"/>
            </a:xfrm>
            <a:custGeom>
              <a:avLst/>
              <a:gdLst/>
              <a:ahLst/>
              <a:cxnLst/>
              <a:rect l="0" t="0" r="r" b="b"/>
              <a:pathLst>
                <a:path w="188" h="727">
                  <a:moveTo>
                    <a:pt x="15" y="727"/>
                  </a:moveTo>
                  <a:lnTo>
                    <a:pt x="0" y="727"/>
                  </a:lnTo>
                  <a:lnTo>
                    <a:pt x="0" y="407"/>
                  </a:lnTo>
                  <a:lnTo>
                    <a:pt x="0" y="407"/>
                  </a:lnTo>
                  <a:lnTo>
                    <a:pt x="176" y="0"/>
                  </a:lnTo>
                  <a:lnTo>
                    <a:pt x="188" y="6"/>
                  </a:lnTo>
                  <a:lnTo>
                    <a:pt x="15" y="410"/>
                  </a:lnTo>
                  <a:lnTo>
                    <a:pt x="15" y="72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6" name="Freeform 36">
              <a:extLst>
                <a:ext uri="{FF2B5EF4-FFF2-40B4-BE49-F238E27FC236}">
                  <a16:creationId xmlns:a16="http://schemas.microsoft.com/office/drawing/2014/main" id="{03D385C8-866D-437D-91B1-2E3ECDD88E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72900" y="5551488"/>
              <a:ext cx="157163" cy="155575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5"/>
                    <a:pt x="0" y="16"/>
                  </a:cubicBezTo>
                  <a:cubicBezTo>
                    <a:pt x="0" y="7"/>
                    <a:pt x="8" y="0"/>
                    <a:pt x="17" y="0"/>
                  </a:cubicBezTo>
                  <a:cubicBezTo>
                    <a:pt x="26" y="0"/>
                    <a:pt x="33" y="7"/>
                    <a:pt x="33" y="16"/>
                  </a:cubicBezTo>
                  <a:cubicBezTo>
                    <a:pt x="33" y="25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9"/>
                    <a:pt x="4" y="16"/>
                  </a:cubicBezTo>
                  <a:cubicBezTo>
                    <a:pt x="4" y="23"/>
                    <a:pt x="10" y="29"/>
                    <a:pt x="17" y="29"/>
                  </a:cubicBezTo>
                  <a:cubicBezTo>
                    <a:pt x="23" y="29"/>
                    <a:pt x="29" y="23"/>
                    <a:pt x="29" y="16"/>
                  </a:cubicBezTo>
                  <a:cubicBezTo>
                    <a:pt x="29" y="9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7" name="Freeform 37">
              <a:extLst>
                <a:ext uri="{FF2B5EF4-FFF2-40B4-BE49-F238E27FC236}">
                  <a16:creationId xmlns:a16="http://schemas.microsoft.com/office/drawing/2014/main" id="{3F649CBB-748F-4C79-A14F-C531C40B08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10987" y="4763"/>
              <a:ext cx="304800" cy="1544638"/>
            </a:xfrm>
            <a:custGeom>
              <a:avLst/>
              <a:gdLst/>
              <a:ahLst/>
              <a:cxnLst/>
              <a:rect l="0" t="0" r="r" b="b"/>
              <a:pathLst>
                <a:path w="192" h="973">
                  <a:moveTo>
                    <a:pt x="15" y="973"/>
                  </a:moveTo>
                  <a:lnTo>
                    <a:pt x="0" y="973"/>
                  </a:lnTo>
                  <a:lnTo>
                    <a:pt x="0" y="790"/>
                  </a:lnTo>
                  <a:lnTo>
                    <a:pt x="174" y="614"/>
                  </a:lnTo>
                  <a:lnTo>
                    <a:pt x="174" y="0"/>
                  </a:lnTo>
                  <a:lnTo>
                    <a:pt x="192" y="0"/>
                  </a:lnTo>
                  <a:lnTo>
                    <a:pt x="192" y="620"/>
                  </a:lnTo>
                  <a:lnTo>
                    <a:pt x="15" y="796"/>
                  </a:lnTo>
                  <a:lnTo>
                    <a:pt x="15" y="97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8" name="Freeform 38">
              <a:extLst>
                <a:ext uri="{FF2B5EF4-FFF2-40B4-BE49-F238E27FC236}">
                  <a16:creationId xmlns:a16="http://schemas.microsoft.com/office/drawing/2014/main" id="{7F4622C0-84AF-41F1-9128-FE73CADD36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6375" y="4867275"/>
              <a:ext cx="188913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9" name="Freeform 39">
              <a:extLst>
                <a:ext uri="{FF2B5EF4-FFF2-40B4-BE49-F238E27FC236}">
                  <a16:creationId xmlns:a16="http://schemas.microsoft.com/office/drawing/2014/main" id="{CC6F29C1-A471-4CDE-8C21-E4B15C5EF4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41112" y="5046663"/>
              <a:ext cx="307975" cy="1801813"/>
            </a:xfrm>
            <a:custGeom>
              <a:avLst/>
              <a:gdLst/>
              <a:ahLst/>
              <a:cxnLst/>
              <a:rect l="0" t="0" r="r" b="b"/>
              <a:pathLst>
                <a:path w="194" h="1135">
                  <a:moveTo>
                    <a:pt x="18" y="1135"/>
                  </a:moveTo>
                  <a:lnTo>
                    <a:pt x="0" y="1135"/>
                  </a:lnTo>
                  <a:lnTo>
                    <a:pt x="0" y="354"/>
                  </a:lnTo>
                  <a:lnTo>
                    <a:pt x="176" y="177"/>
                  </a:lnTo>
                  <a:lnTo>
                    <a:pt x="176" y="0"/>
                  </a:lnTo>
                  <a:lnTo>
                    <a:pt x="194" y="0"/>
                  </a:lnTo>
                  <a:lnTo>
                    <a:pt x="194" y="183"/>
                  </a:lnTo>
                  <a:lnTo>
                    <a:pt x="18" y="360"/>
                  </a:lnTo>
                  <a:lnTo>
                    <a:pt x="18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0" name="Freeform 40">
              <a:extLst>
                <a:ext uri="{FF2B5EF4-FFF2-40B4-BE49-F238E27FC236}">
                  <a16:creationId xmlns:a16="http://schemas.microsoft.com/office/drawing/2014/main" id="{67F5B7DA-86C7-4AE0-96B6-D7F5AA51E2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849100" y="64166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1" name="Rectangle 41">
              <a:extLst>
                <a:ext uri="{FF2B5EF4-FFF2-40B4-BE49-F238E27FC236}">
                  <a16:creationId xmlns:a16="http://schemas.microsoft.com/office/drawing/2014/main" id="{0FA481E3-0439-484A-AC9B-19D58B98E4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939587" y="6596063"/>
              <a:ext cx="23813" cy="2524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41791287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8000"/>
                <a:hueMod val="94000"/>
                <a:satMod val="148000"/>
                <a:lumMod val="150000"/>
              </a:schemeClr>
            </a:gs>
            <a:gs pos="100000">
              <a:schemeClr val="bg1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E9B448F0-DA06-4165-AB5F-4330A20E06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-1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2">
            <a:extLst>
              <a:ext uri="{FF2B5EF4-FFF2-40B4-BE49-F238E27FC236}">
                <a16:creationId xmlns:a16="http://schemas.microsoft.com/office/drawing/2014/main" id="{92D83638-A467-411A-9C31-FE9A111CD8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6="http://schemas.microsoft.com/office/drawing/2014/main" xmlns:p14="http://schemas.microsoft.com/office/powerpoint/2010/main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2" name="Group 11">
            <a:extLst>
              <a:ext uri="{FF2B5EF4-FFF2-40B4-BE49-F238E27FC236}">
                <a16:creationId xmlns:a16="http://schemas.microsoft.com/office/drawing/2014/main" id="{2576BCDF-119F-4EB5-83D7-ED823C93EB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20788" cy="6858001"/>
            <a:chOff x="-14288" y="0"/>
            <a:chExt cx="1220788" cy="6858001"/>
          </a:xfrm>
          <a:solidFill>
            <a:schemeClr val="tx2">
              <a:alpha val="45000"/>
            </a:schemeClr>
          </a:solidFill>
        </p:grpSpPr>
        <p:sp>
          <p:nvSpPr>
            <p:cNvPr id="13" name="Rectangle 5">
              <a:extLst>
                <a:ext uri="{FF2B5EF4-FFF2-40B4-BE49-F238E27FC236}">
                  <a16:creationId xmlns:a16="http://schemas.microsoft.com/office/drawing/2014/main" id="{43D63E8F-FD8A-4CE3-B7C9-3E9E2B66B5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4" name="Freeform 6">
              <a:extLst>
                <a:ext uri="{FF2B5EF4-FFF2-40B4-BE49-F238E27FC236}">
                  <a16:creationId xmlns:a16="http://schemas.microsoft.com/office/drawing/2014/main" id="{D107D890-1831-46D8-90FB-F2FC0B2884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5" name="Freeform 7">
              <a:extLst>
                <a:ext uri="{FF2B5EF4-FFF2-40B4-BE49-F238E27FC236}">
                  <a16:creationId xmlns:a16="http://schemas.microsoft.com/office/drawing/2014/main" id="{02440904-A4EC-4F72-8E22-AAF4D9DB5C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6" name="Freeform 8">
              <a:extLst>
                <a:ext uri="{FF2B5EF4-FFF2-40B4-BE49-F238E27FC236}">
                  <a16:creationId xmlns:a16="http://schemas.microsoft.com/office/drawing/2014/main" id="{625E9C1F-1569-416B-A85C-FA14348722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7" name="Freeform 9">
              <a:extLst>
                <a:ext uri="{FF2B5EF4-FFF2-40B4-BE49-F238E27FC236}">
                  <a16:creationId xmlns:a16="http://schemas.microsoft.com/office/drawing/2014/main" id="{3A186C77-43BF-4B1B-8170-48944F3057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8" name="Freeform 10">
              <a:extLst>
                <a:ext uri="{FF2B5EF4-FFF2-40B4-BE49-F238E27FC236}">
                  <a16:creationId xmlns:a16="http://schemas.microsoft.com/office/drawing/2014/main" id="{FA8D72C1-8526-44B4-9333-5E0057ECCA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9" name="Freeform 11">
              <a:extLst>
                <a:ext uri="{FF2B5EF4-FFF2-40B4-BE49-F238E27FC236}">
                  <a16:creationId xmlns:a16="http://schemas.microsoft.com/office/drawing/2014/main" id="{790E4BA0-9C47-48B6-AA4A-8FC22DA954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0" name="Freeform 12">
              <a:extLst>
                <a:ext uri="{FF2B5EF4-FFF2-40B4-BE49-F238E27FC236}">
                  <a16:creationId xmlns:a16="http://schemas.microsoft.com/office/drawing/2014/main" id="{FD051475-431F-4B9D-94C6-7B49A69582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1" name="Freeform 13">
              <a:extLst>
                <a:ext uri="{FF2B5EF4-FFF2-40B4-BE49-F238E27FC236}">
                  <a16:creationId xmlns:a16="http://schemas.microsoft.com/office/drawing/2014/main" id="{82255D2F-85A1-4A19-8BC4-EB2715F36C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2" name="Freeform 14">
              <a:extLst>
                <a:ext uri="{FF2B5EF4-FFF2-40B4-BE49-F238E27FC236}">
                  <a16:creationId xmlns:a16="http://schemas.microsoft.com/office/drawing/2014/main" id="{EBC3A004-9794-4EFA-83F0-989248797CD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3" name="Freeform 15">
              <a:extLst>
                <a:ext uri="{FF2B5EF4-FFF2-40B4-BE49-F238E27FC236}">
                  <a16:creationId xmlns:a16="http://schemas.microsoft.com/office/drawing/2014/main" id="{6EFD9FC3-E11A-44E3-BCAC-A07F3C601F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4" name="Line 16">
              <a:extLst>
                <a:ext uri="{FF2B5EF4-FFF2-40B4-BE49-F238E27FC236}">
                  <a16:creationId xmlns:a16="http://schemas.microsoft.com/office/drawing/2014/main" id="{AB6AB6F7-6592-4028-B349-1C0E53A29C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5" name="Freeform 17">
              <a:extLst>
                <a:ext uri="{FF2B5EF4-FFF2-40B4-BE49-F238E27FC236}">
                  <a16:creationId xmlns:a16="http://schemas.microsoft.com/office/drawing/2014/main" id="{6C2415E6-F914-4C11-B48B-4910AA6CA6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6" name="Freeform 18">
              <a:extLst>
                <a:ext uri="{FF2B5EF4-FFF2-40B4-BE49-F238E27FC236}">
                  <a16:creationId xmlns:a16="http://schemas.microsoft.com/office/drawing/2014/main" id="{2412013C-072A-489E-851A-CFEF91A9A6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7" name="Freeform 19">
              <a:extLst>
                <a:ext uri="{FF2B5EF4-FFF2-40B4-BE49-F238E27FC236}">
                  <a16:creationId xmlns:a16="http://schemas.microsoft.com/office/drawing/2014/main" id="{DE93DF9F-296F-4DE4-8813-D8C04DE4CF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8" name="Freeform 20">
              <a:extLst>
                <a:ext uri="{FF2B5EF4-FFF2-40B4-BE49-F238E27FC236}">
                  <a16:creationId xmlns:a16="http://schemas.microsoft.com/office/drawing/2014/main" id="{F440D966-5030-460C-9916-BF9B915421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9" name="Rectangle 21">
              <a:extLst>
                <a:ext uri="{FF2B5EF4-FFF2-40B4-BE49-F238E27FC236}">
                  <a16:creationId xmlns:a16="http://schemas.microsoft.com/office/drawing/2014/main" id="{1EFE245D-BA05-4F4D-A6E8-40739F48E7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0" name="Freeform 22">
              <a:extLst>
                <a:ext uri="{FF2B5EF4-FFF2-40B4-BE49-F238E27FC236}">
                  <a16:creationId xmlns:a16="http://schemas.microsoft.com/office/drawing/2014/main" id="{ED67811C-F735-441C-98A6-2517EC099A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1" name="Freeform 23">
              <a:extLst>
                <a:ext uri="{FF2B5EF4-FFF2-40B4-BE49-F238E27FC236}">
                  <a16:creationId xmlns:a16="http://schemas.microsoft.com/office/drawing/2014/main" id="{3070FC44-32F9-470F-A131-868F3F1DB7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2" name="Freeform 24">
              <a:extLst>
                <a:ext uri="{FF2B5EF4-FFF2-40B4-BE49-F238E27FC236}">
                  <a16:creationId xmlns:a16="http://schemas.microsoft.com/office/drawing/2014/main" id="{95FB52C7-C779-4E3F-978C-4595FEF868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3" name="Freeform 25">
              <a:extLst>
                <a:ext uri="{FF2B5EF4-FFF2-40B4-BE49-F238E27FC236}">
                  <a16:creationId xmlns:a16="http://schemas.microsoft.com/office/drawing/2014/main" id="{D4EB1759-62AC-4B24-9DC6-E4F8737E89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4" name="Freeform 26">
              <a:extLst>
                <a:ext uri="{FF2B5EF4-FFF2-40B4-BE49-F238E27FC236}">
                  <a16:creationId xmlns:a16="http://schemas.microsoft.com/office/drawing/2014/main" id="{7BF6FB39-864B-4F58-86E8-790E16FB3C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5" name="Freeform 27">
              <a:extLst>
                <a:ext uri="{FF2B5EF4-FFF2-40B4-BE49-F238E27FC236}">
                  <a16:creationId xmlns:a16="http://schemas.microsoft.com/office/drawing/2014/main" id="{5FE4FA46-B51C-43DA-87FC-2644ED117A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6" name="Freeform 28">
              <a:extLst>
                <a:ext uri="{FF2B5EF4-FFF2-40B4-BE49-F238E27FC236}">
                  <a16:creationId xmlns:a16="http://schemas.microsoft.com/office/drawing/2014/main" id="{25DD1322-2D3A-4E7B-B23B-B4F96E02C2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7" name="Freeform 29">
              <a:extLst>
                <a:ext uri="{FF2B5EF4-FFF2-40B4-BE49-F238E27FC236}">
                  <a16:creationId xmlns:a16="http://schemas.microsoft.com/office/drawing/2014/main" id="{6E4FFBEB-52BB-494D-AD99-A0F072AB6F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8" name="Freeform 30">
              <a:extLst>
                <a:ext uri="{FF2B5EF4-FFF2-40B4-BE49-F238E27FC236}">
                  <a16:creationId xmlns:a16="http://schemas.microsoft.com/office/drawing/2014/main" id="{7DE92406-3F65-4333-BAAA-A9A7B5AEE9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9" name="Freeform 31">
              <a:extLst>
                <a:ext uri="{FF2B5EF4-FFF2-40B4-BE49-F238E27FC236}">
                  <a16:creationId xmlns:a16="http://schemas.microsoft.com/office/drawing/2014/main" id="{B8B0FFC4-D1BB-4BB9-A224-BB78BFD338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80290719-DCB6-8C00-750A-5827EDBD35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1" y="748240"/>
            <a:ext cx="9906000" cy="1117073"/>
          </a:xfrm>
        </p:spPr>
        <p:txBody>
          <a:bodyPr>
            <a:normAutofit/>
          </a:bodyPr>
          <a:lstStyle/>
          <a:p>
            <a:pPr algn="ctr"/>
            <a:r>
              <a:rPr lang="de-CH" sz="4000"/>
              <a:t>Weiterführende Ideen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644ECF-9EE4-4031-3023-B2BA79A5CB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06500" y="2249486"/>
            <a:ext cx="9840911" cy="4356102"/>
          </a:xfrm>
        </p:spPr>
        <p:txBody>
          <a:bodyPr anchor="t">
            <a:normAutofit/>
          </a:bodyPr>
          <a:lstStyle/>
          <a:p>
            <a:endParaRPr lang="de-CH" dirty="0"/>
          </a:p>
        </p:txBody>
      </p:sp>
      <p:grpSp>
        <p:nvGrpSpPr>
          <p:cNvPr id="41" name="Group 40">
            <a:extLst>
              <a:ext uri="{FF2B5EF4-FFF2-40B4-BE49-F238E27FC236}">
                <a16:creationId xmlns:a16="http://schemas.microsoft.com/office/drawing/2014/main" id="{8DB4BB99-C854-45F9-BED1-63D15E3A24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364912" y="0"/>
            <a:ext cx="674688" cy="6848476"/>
            <a:chOff x="11364912" y="0"/>
            <a:chExt cx="674688" cy="6848476"/>
          </a:xfrm>
          <a:solidFill>
            <a:schemeClr val="tx2">
              <a:alpha val="45000"/>
            </a:schemeClr>
          </a:solidFill>
        </p:grpSpPr>
        <p:sp>
          <p:nvSpPr>
            <p:cNvPr id="42" name="Freeform 32">
              <a:extLst>
                <a:ext uri="{FF2B5EF4-FFF2-40B4-BE49-F238E27FC236}">
                  <a16:creationId xmlns:a16="http://schemas.microsoft.com/office/drawing/2014/main" id="{5D1CCC4C-284C-4BF6-97D9-D974674634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83975" y="0"/>
              <a:ext cx="417513" cy="512763"/>
            </a:xfrm>
            <a:custGeom>
              <a:avLst/>
              <a:gdLst/>
              <a:ahLst/>
              <a:cxnLst/>
              <a:rect l="0" t="0" r="r" b="b"/>
              <a:pathLst>
                <a:path w="263" h="323">
                  <a:moveTo>
                    <a:pt x="12" y="323"/>
                  </a:moveTo>
                  <a:lnTo>
                    <a:pt x="0" y="314"/>
                  </a:lnTo>
                  <a:lnTo>
                    <a:pt x="203" y="108"/>
                  </a:lnTo>
                  <a:lnTo>
                    <a:pt x="248" y="0"/>
                  </a:lnTo>
                  <a:lnTo>
                    <a:pt x="263" y="6"/>
                  </a:lnTo>
                  <a:lnTo>
                    <a:pt x="218" y="117"/>
                  </a:lnTo>
                  <a:lnTo>
                    <a:pt x="218" y="117"/>
                  </a:lnTo>
                  <a:lnTo>
                    <a:pt x="12" y="3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3" name="Freeform 33">
              <a:extLst>
                <a:ext uri="{FF2B5EF4-FFF2-40B4-BE49-F238E27FC236}">
                  <a16:creationId xmlns:a16="http://schemas.microsoft.com/office/drawing/2014/main" id="{35D82D1B-EB09-4028-9107-D60B547C7B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364912" y="474663"/>
              <a:ext cx="157163" cy="152400"/>
            </a:xfrm>
            <a:custGeom>
              <a:avLst/>
              <a:gdLst/>
              <a:ahLst/>
              <a:cxnLst/>
              <a:rect l="0" t="0" r="r" b="b"/>
              <a:pathLst>
                <a:path w="33" h="32">
                  <a:moveTo>
                    <a:pt x="17" y="32"/>
                  </a:moveTo>
                  <a:cubicBezTo>
                    <a:pt x="13" y="32"/>
                    <a:pt x="9" y="30"/>
                    <a:pt x="6" y="27"/>
                  </a:cubicBezTo>
                  <a:cubicBezTo>
                    <a:pt x="0" y="21"/>
                    <a:pt x="0" y="11"/>
                    <a:pt x="6" y="5"/>
                  </a:cubicBezTo>
                  <a:cubicBezTo>
                    <a:pt x="9" y="2"/>
                    <a:pt x="13" y="0"/>
                    <a:pt x="17" y="0"/>
                  </a:cubicBezTo>
                  <a:cubicBezTo>
                    <a:pt x="21" y="0"/>
                    <a:pt x="25" y="2"/>
                    <a:pt x="28" y="5"/>
                  </a:cubicBezTo>
                  <a:cubicBezTo>
                    <a:pt x="31" y="8"/>
                    <a:pt x="33" y="12"/>
                    <a:pt x="33" y="16"/>
                  </a:cubicBezTo>
                  <a:cubicBezTo>
                    <a:pt x="33" y="20"/>
                    <a:pt x="31" y="24"/>
                    <a:pt x="28" y="27"/>
                  </a:cubicBezTo>
                  <a:cubicBezTo>
                    <a:pt x="25" y="30"/>
                    <a:pt x="21" y="32"/>
                    <a:pt x="17" y="32"/>
                  </a:cubicBezTo>
                  <a:close/>
                  <a:moveTo>
                    <a:pt x="17" y="4"/>
                  </a:moveTo>
                  <a:cubicBezTo>
                    <a:pt x="14" y="4"/>
                    <a:pt x="11" y="6"/>
                    <a:pt x="9" y="8"/>
                  </a:cubicBezTo>
                  <a:cubicBezTo>
                    <a:pt x="4" y="12"/>
                    <a:pt x="4" y="20"/>
                    <a:pt x="9" y="24"/>
                  </a:cubicBezTo>
                  <a:cubicBezTo>
                    <a:pt x="11" y="27"/>
                    <a:pt x="14" y="28"/>
                    <a:pt x="17" y="28"/>
                  </a:cubicBezTo>
                  <a:cubicBezTo>
                    <a:pt x="20" y="28"/>
                    <a:pt x="23" y="27"/>
                    <a:pt x="26" y="24"/>
                  </a:cubicBezTo>
                  <a:cubicBezTo>
                    <a:pt x="30" y="20"/>
                    <a:pt x="30" y="12"/>
                    <a:pt x="26" y="8"/>
                  </a:cubicBezTo>
                  <a:cubicBezTo>
                    <a:pt x="23" y="6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4" name="Freeform 34">
              <a:extLst>
                <a:ext uri="{FF2B5EF4-FFF2-40B4-BE49-F238E27FC236}">
                  <a16:creationId xmlns:a16="http://schemas.microsoft.com/office/drawing/2014/main" id="{1389EE93-8059-437E-8507-7557AD68FB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1612" y="1539875"/>
              <a:ext cx="188913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5" name="Freeform 35">
              <a:extLst>
                <a:ext uri="{FF2B5EF4-FFF2-40B4-BE49-F238E27FC236}">
                  <a16:creationId xmlns:a16="http://schemas.microsoft.com/office/drawing/2014/main" id="{377C05DC-75FF-4426-A34F-DBF0C7E7BE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31600" y="5694363"/>
              <a:ext cx="298450" cy="1154113"/>
            </a:xfrm>
            <a:custGeom>
              <a:avLst/>
              <a:gdLst/>
              <a:ahLst/>
              <a:cxnLst/>
              <a:rect l="0" t="0" r="r" b="b"/>
              <a:pathLst>
                <a:path w="188" h="727">
                  <a:moveTo>
                    <a:pt x="15" y="727"/>
                  </a:moveTo>
                  <a:lnTo>
                    <a:pt x="0" y="727"/>
                  </a:lnTo>
                  <a:lnTo>
                    <a:pt x="0" y="407"/>
                  </a:lnTo>
                  <a:lnTo>
                    <a:pt x="0" y="407"/>
                  </a:lnTo>
                  <a:lnTo>
                    <a:pt x="176" y="0"/>
                  </a:lnTo>
                  <a:lnTo>
                    <a:pt x="188" y="6"/>
                  </a:lnTo>
                  <a:lnTo>
                    <a:pt x="15" y="410"/>
                  </a:lnTo>
                  <a:lnTo>
                    <a:pt x="15" y="72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6" name="Freeform 36">
              <a:extLst>
                <a:ext uri="{FF2B5EF4-FFF2-40B4-BE49-F238E27FC236}">
                  <a16:creationId xmlns:a16="http://schemas.microsoft.com/office/drawing/2014/main" id="{03D385C8-866D-437D-91B1-2E3ECDD88E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72900" y="5551488"/>
              <a:ext cx="157163" cy="155575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5"/>
                    <a:pt x="0" y="16"/>
                  </a:cubicBezTo>
                  <a:cubicBezTo>
                    <a:pt x="0" y="7"/>
                    <a:pt x="8" y="0"/>
                    <a:pt x="17" y="0"/>
                  </a:cubicBezTo>
                  <a:cubicBezTo>
                    <a:pt x="26" y="0"/>
                    <a:pt x="33" y="7"/>
                    <a:pt x="33" y="16"/>
                  </a:cubicBezTo>
                  <a:cubicBezTo>
                    <a:pt x="33" y="25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9"/>
                    <a:pt x="4" y="16"/>
                  </a:cubicBezTo>
                  <a:cubicBezTo>
                    <a:pt x="4" y="23"/>
                    <a:pt x="10" y="29"/>
                    <a:pt x="17" y="29"/>
                  </a:cubicBezTo>
                  <a:cubicBezTo>
                    <a:pt x="23" y="29"/>
                    <a:pt x="29" y="23"/>
                    <a:pt x="29" y="16"/>
                  </a:cubicBezTo>
                  <a:cubicBezTo>
                    <a:pt x="29" y="9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7" name="Freeform 37">
              <a:extLst>
                <a:ext uri="{FF2B5EF4-FFF2-40B4-BE49-F238E27FC236}">
                  <a16:creationId xmlns:a16="http://schemas.microsoft.com/office/drawing/2014/main" id="{3F649CBB-748F-4C79-A14F-C531C40B08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10987" y="4763"/>
              <a:ext cx="304800" cy="1544638"/>
            </a:xfrm>
            <a:custGeom>
              <a:avLst/>
              <a:gdLst/>
              <a:ahLst/>
              <a:cxnLst/>
              <a:rect l="0" t="0" r="r" b="b"/>
              <a:pathLst>
                <a:path w="192" h="973">
                  <a:moveTo>
                    <a:pt x="15" y="973"/>
                  </a:moveTo>
                  <a:lnTo>
                    <a:pt x="0" y="973"/>
                  </a:lnTo>
                  <a:lnTo>
                    <a:pt x="0" y="790"/>
                  </a:lnTo>
                  <a:lnTo>
                    <a:pt x="174" y="614"/>
                  </a:lnTo>
                  <a:lnTo>
                    <a:pt x="174" y="0"/>
                  </a:lnTo>
                  <a:lnTo>
                    <a:pt x="192" y="0"/>
                  </a:lnTo>
                  <a:lnTo>
                    <a:pt x="192" y="620"/>
                  </a:lnTo>
                  <a:lnTo>
                    <a:pt x="15" y="796"/>
                  </a:lnTo>
                  <a:lnTo>
                    <a:pt x="15" y="97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8" name="Freeform 38">
              <a:extLst>
                <a:ext uri="{FF2B5EF4-FFF2-40B4-BE49-F238E27FC236}">
                  <a16:creationId xmlns:a16="http://schemas.microsoft.com/office/drawing/2014/main" id="{7F4622C0-84AF-41F1-9128-FE73CADD36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6375" y="4867275"/>
              <a:ext cx="188913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9" name="Freeform 39">
              <a:extLst>
                <a:ext uri="{FF2B5EF4-FFF2-40B4-BE49-F238E27FC236}">
                  <a16:creationId xmlns:a16="http://schemas.microsoft.com/office/drawing/2014/main" id="{CC6F29C1-A471-4CDE-8C21-E4B15C5EF4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41112" y="5046663"/>
              <a:ext cx="307975" cy="1801813"/>
            </a:xfrm>
            <a:custGeom>
              <a:avLst/>
              <a:gdLst/>
              <a:ahLst/>
              <a:cxnLst/>
              <a:rect l="0" t="0" r="r" b="b"/>
              <a:pathLst>
                <a:path w="194" h="1135">
                  <a:moveTo>
                    <a:pt x="18" y="1135"/>
                  </a:moveTo>
                  <a:lnTo>
                    <a:pt x="0" y="1135"/>
                  </a:lnTo>
                  <a:lnTo>
                    <a:pt x="0" y="354"/>
                  </a:lnTo>
                  <a:lnTo>
                    <a:pt x="176" y="177"/>
                  </a:lnTo>
                  <a:lnTo>
                    <a:pt x="176" y="0"/>
                  </a:lnTo>
                  <a:lnTo>
                    <a:pt x="194" y="0"/>
                  </a:lnTo>
                  <a:lnTo>
                    <a:pt x="194" y="183"/>
                  </a:lnTo>
                  <a:lnTo>
                    <a:pt x="18" y="360"/>
                  </a:lnTo>
                  <a:lnTo>
                    <a:pt x="18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0" name="Freeform 40">
              <a:extLst>
                <a:ext uri="{FF2B5EF4-FFF2-40B4-BE49-F238E27FC236}">
                  <a16:creationId xmlns:a16="http://schemas.microsoft.com/office/drawing/2014/main" id="{67F5B7DA-86C7-4AE0-96B6-D7F5AA51E2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849100" y="64166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1" name="Rectangle 41">
              <a:extLst>
                <a:ext uri="{FF2B5EF4-FFF2-40B4-BE49-F238E27FC236}">
                  <a16:creationId xmlns:a16="http://schemas.microsoft.com/office/drawing/2014/main" id="{0FA481E3-0439-484A-AC9B-19D58B98E4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939587" y="6596063"/>
              <a:ext cx="23813" cy="2524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6802225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8000"/>
                <a:hueMod val="94000"/>
                <a:satMod val="148000"/>
                <a:lumMod val="150000"/>
              </a:schemeClr>
            </a:gs>
            <a:gs pos="100000">
              <a:schemeClr val="bg1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E9B448F0-DA06-4165-AB5F-4330A20E06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-1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2">
            <a:extLst>
              <a:ext uri="{FF2B5EF4-FFF2-40B4-BE49-F238E27FC236}">
                <a16:creationId xmlns:a16="http://schemas.microsoft.com/office/drawing/2014/main" id="{92D83638-A467-411A-9C31-FE9A111CD8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:p14="http://schemas.microsoft.com/office/powerpoint/2010/main" xmlns:a16="http://schemas.microsoft.com/office/drawing/2014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2" name="Group 11">
            <a:extLst>
              <a:ext uri="{FF2B5EF4-FFF2-40B4-BE49-F238E27FC236}">
                <a16:creationId xmlns:a16="http://schemas.microsoft.com/office/drawing/2014/main" id="{2576BCDF-119F-4EB5-83D7-ED823C93EB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20788" cy="6858001"/>
            <a:chOff x="-14288" y="0"/>
            <a:chExt cx="1220788" cy="6858001"/>
          </a:xfrm>
          <a:solidFill>
            <a:schemeClr val="tx2">
              <a:alpha val="45000"/>
            </a:schemeClr>
          </a:solidFill>
        </p:grpSpPr>
        <p:sp>
          <p:nvSpPr>
            <p:cNvPr id="13" name="Rectangle 5">
              <a:extLst>
                <a:ext uri="{FF2B5EF4-FFF2-40B4-BE49-F238E27FC236}">
                  <a16:creationId xmlns:a16="http://schemas.microsoft.com/office/drawing/2014/main" id="{43D63E8F-FD8A-4CE3-B7C9-3E9E2B66B5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4" name="Freeform 6">
              <a:extLst>
                <a:ext uri="{FF2B5EF4-FFF2-40B4-BE49-F238E27FC236}">
                  <a16:creationId xmlns:a16="http://schemas.microsoft.com/office/drawing/2014/main" id="{D107D890-1831-46D8-90FB-F2FC0B2884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5" name="Freeform 7">
              <a:extLst>
                <a:ext uri="{FF2B5EF4-FFF2-40B4-BE49-F238E27FC236}">
                  <a16:creationId xmlns:a16="http://schemas.microsoft.com/office/drawing/2014/main" id="{02440904-A4EC-4F72-8E22-AAF4D9DB5C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6" name="Freeform 8">
              <a:extLst>
                <a:ext uri="{FF2B5EF4-FFF2-40B4-BE49-F238E27FC236}">
                  <a16:creationId xmlns:a16="http://schemas.microsoft.com/office/drawing/2014/main" id="{625E9C1F-1569-416B-A85C-FA14348722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7" name="Freeform 9">
              <a:extLst>
                <a:ext uri="{FF2B5EF4-FFF2-40B4-BE49-F238E27FC236}">
                  <a16:creationId xmlns:a16="http://schemas.microsoft.com/office/drawing/2014/main" id="{3A186C77-43BF-4B1B-8170-48944F3057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8" name="Freeform 10">
              <a:extLst>
                <a:ext uri="{FF2B5EF4-FFF2-40B4-BE49-F238E27FC236}">
                  <a16:creationId xmlns:a16="http://schemas.microsoft.com/office/drawing/2014/main" id="{FA8D72C1-8526-44B4-9333-5E0057ECCA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9" name="Freeform 11">
              <a:extLst>
                <a:ext uri="{FF2B5EF4-FFF2-40B4-BE49-F238E27FC236}">
                  <a16:creationId xmlns:a16="http://schemas.microsoft.com/office/drawing/2014/main" id="{790E4BA0-9C47-48B6-AA4A-8FC22DA954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0" name="Freeform 12">
              <a:extLst>
                <a:ext uri="{FF2B5EF4-FFF2-40B4-BE49-F238E27FC236}">
                  <a16:creationId xmlns:a16="http://schemas.microsoft.com/office/drawing/2014/main" id="{FD051475-431F-4B9D-94C6-7B49A69582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1" name="Freeform 13">
              <a:extLst>
                <a:ext uri="{FF2B5EF4-FFF2-40B4-BE49-F238E27FC236}">
                  <a16:creationId xmlns:a16="http://schemas.microsoft.com/office/drawing/2014/main" id="{82255D2F-85A1-4A19-8BC4-EB2715F36C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2" name="Freeform 14">
              <a:extLst>
                <a:ext uri="{FF2B5EF4-FFF2-40B4-BE49-F238E27FC236}">
                  <a16:creationId xmlns:a16="http://schemas.microsoft.com/office/drawing/2014/main" id="{EBC3A004-9794-4EFA-83F0-989248797CD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3" name="Freeform 15">
              <a:extLst>
                <a:ext uri="{FF2B5EF4-FFF2-40B4-BE49-F238E27FC236}">
                  <a16:creationId xmlns:a16="http://schemas.microsoft.com/office/drawing/2014/main" id="{6EFD9FC3-E11A-44E3-BCAC-A07F3C601F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4" name="Line 16">
              <a:extLst>
                <a:ext uri="{FF2B5EF4-FFF2-40B4-BE49-F238E27FC236}">
                  <a16:creationId xmlns:a16="http://schemas.microsoft.com/office/drawing/2014/main" id="{AB6AB6F7-6592-4028-B349-1C0E53A29C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5" name="Freeform 17">
              <a:extLst>
                <a:ext uri="{FF2B5EF4-FFF2-40B4-BE49-F238E27FC236}">
                  <a16:creationId xmlns:a16="http://schemas.microsoft.com/office/drawing/2014/main" id="{6C2415E6-F914-4C11-B48B-4910AA6CA6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6" name="Freeform 18">
              <a:extLst>
                <a:ext uri="{FF2B5EF4-FFF2-40B4-BE49-F238E27FC236}">
                  <a16:creationId xmlns:a16="http://schemas.microsoft.com/office/drawing/2014/main" id="{2412013C-072A-489E-851A-CFEF91A9A6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7" name="Freeform 19">
              <a:extLst>
                <a:ext uri="{FF2B5EF4-FFF2-40B4-BE49-F238E27FC236}">
                  <a16:creationId xmlns:a16="http://schemas.microsoft.com/office/drawing/2014/main" id="{DE93DF9F-296F-4DE4-8813-D8C04DE4CF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8" name="Freeform 20">
              <a:extLst>
                <a:ext uri="{FF2B5EF4-FFF2-40B4-BE49-F238E27FC236}">
                  <a16:creationId xmlns:a16="http://schemas.microsoft.com/office/drawing/2014/main" id="{F440D966-5030-460C-9916-BF9B915421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9" name="Rectangle 21">
              <a:extLst>
                <a:ext uri="{FF2B5EF4-FFF2-40B4-BE49-F238E27FC236}">
                  <a16:creationId xmlns:a16="http://schemas.microsoft.com/office/drawing/2014/main" id="{1EFE245D-BA05-4F4D-A6E8-40739F48E7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0" name="Freeform 22">
              <a:extLst>
                <a:ext uri="{FF2B5EF4-FFF2-40B4-BE49-F238E27FC236}">
                  <a16:creationId xmlns:a16="http://schemas.microsoft.com/office/drawing/2014/main" id="{ED67811C-F735-441C-98A6-2517EC099A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1" name="Freeform 23">
              <a:extLst>
                <a:ext uri="{FF2B5EF4-FFF2-40B4-BE49-F238E27FC236}">
                  <a16:creationId xmlns:a16="http://schemas.microsoft.com/office/drawing/2014/main" id="{3070FC44-32F9-470F-A131-868F3F1DB7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2" name="Freeform 24">
              <a:extLst>
                <a:ext uri="{FF2B5EF4-FFF2-40B4-BE49-F238E27FC236}">
                  <a16:creationId xmlns:a16="http://schemas.microsoft.com/office/drawing/2014/main" id="{95FB52C7-C779-4E3F-978C-4595FEF868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3" name="Freeform 25">
              <a:extLst>
                <a:ext uri="{FF2B5EF4-FFF2-40B4-BE49-F238E27FC236}">
                  <a16:creationId xmlns:a16="http://schemas.microsoft.com/office/drawing/2014/main" id="{D4EB1759-62AC-4B24-9DC6-E4F8737E89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4" name="Freeform 26">
              <a:extLst>
                <a:ext uri="{FF2B5EF4-FFF2-40B4-BE49-F238E27FC236}">
                  <a16:creationId xmlns:a16="http://schemas.microsoft.com/office/drawing/2014/main" id="{7BF6FB39-864B-4F58-86E8-790E16FB3C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5" name="Freeform 27">
              <a:extLst>
                <a:ext uri="{FF2B5EF4-FFF2-40B4-BE49-F238E27FC236}">
                  <a16:creationId xmlns:a16="http://schemas.microsoft.com/office/drawing/2014/main" id="{5FE4FA46-B51C-43DA-87FC-2644ED117A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6" name="Freeform 28">
              <a:extLst>
                <a:ext uri="{FF2B5EF4-FFF2-40B4-BE49-F238E27FC236}">
                  <a16:creationId xmlns:a16="http://schemas.microsoft.com/office/drawing/2014/main" id="{25DD1322-2D3A-4E7B-B23B-B4F96E02C2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7" name="Freeform 29">
              <a:extLst>
                <a:ext uri="{FF2B5EF4-FFF2-40B4-BE49-F238E27FC236}">
                  <a16:creationId xmlns:a16="http://schemas.microsoft.com/office/drawing/2014/main" id="{6E4FFBEB-52BB-494D-AD99-A0F072AB6F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8" name="Freeform 30">
              <a:extLst>
                <a:ext uri="{FF2B5EF4-FFF2-40B4-BE49-F238E27FC236}">
                  <a16:creationId xmlns:a16="http://schemas.microsoft.com/office/drawing/2014/main" id="{7DE92406-3F65-4333-BAAA-A9A7B5AEE9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9" name="Freeform 31">
              <a:extLst>
                <a:ext uri="{FF2B5EF4-FFF2-40B4-BE49-F238E27FC236}">
                  <a16:creationId xmlns:a16="http://schemas.microsoft.com/office/drawing/2014/main" id="{B8B0FFC4-D1BB-4BB9-A224-BB78BFD338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10949B21-79C1-323E-735B-5727BA08F5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1" y="748240"/>
            <a:ext cx="9906000" cy="1117073"/>
          </a:xfrm>
        </p:spPr>
        <p:txBody>
          <a:bodyPr>
            <a:normAutofit/>
          </a:bodyPr>
          <a:lstStyle/>
          <a:p>
            <a:pPr algn="ctr"/>
            <a:r>
              <a:rPr lang="de-CH" sz="4000" dirty="0"/>
              <a:t>Übersicht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45278E-B6E7-A2F1-1154-5D93FA333D7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06500" y="2249486"/>
            <a:ext cx="9840911" cy="4261483"/>
          </a:xfrm>
        </p:spPr>
        <p:txBody>
          <a:bodyPr anchor="t">
            <a:normAutofit/>
          </a:bodyPr>
          <a:lstStyle/>
          <a:p>
            <a:r>
              <a:rPr lang="de-CH" dirty="0"/>
              <a:t>ad</a:t>
            </a:r>
          </a:p>
          <a:p>
            <a:r>
              <a:rPr lang="de-CH" dirty="0" err="1"/>
              <a:t>asdfsda</a:t>
            </a:r>
            <a:endParaRPr lang="de-CH" dirty="0"/>
          </a:p>
          <a:p>
            <a:r>
              <a:rPr lang="de-CH" dirty="0" err="1"/>
              <a:t>asdfas</a:t>
            </a:r>
            <a:endParaRPr lang="de-CH" dirty="0"/>
          </a:p>
        </p:txBody>
      </p:sp>
      <p:grpSp>
        <p:nvGrpSpPr>
          <p:cNvPr id="41" name="Group 40">
            <a:extLst>
              <a:ext uri="{FF2B5EF4-FFF2-40B4-BE49-F238E27FC236}">
                <a16:creationId xmlns:a16="http://schemas.microsoft.com/office/drawing/2014/main" id="{8DB4BB99-C854-45F9-BED1-63D15E3A24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364912" y="0"/>
            <a:ext cx="674688" cy="6848476"/>
            <a:chOff x="11364912" y="0"/>
            <a:chExt cx="674688" cy="6848476"/>
          </a:xfrm>
          <a:solidFill>
            <a:schemeClr val="tx2">
              <a:alpha val="45000"/>
            </a:schemeClr>
          </a:solidFill>
        </p:grpSpPr>
        <p:sp>
          <p:nvSpPr>
            <p:cNvPr id="42" name="Freeform 32">
              <a:extLst>
                <a:ext uri="{FF2B5EF4-FFF2-40B4-BE49-F238E27FC236}">
                  <a16:creationId xmlns:a16="http://schemas.microsoft.com/office/drawing/2014/main" id="{5D1CCC4C-284C-4BF6-97D9-D974674634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83975" y="0"/>
              <a:ext cx="417513" cy="512763"/>
            </a:xfrm>
            <a:custGeom>
              <a:avLst/>
              <a:gdLst/>
              <a:ahLst/>
              <a:cxnLst/>
              <a:rect l="0" t="0" r="r" b="b"/>
              <a:pathLst>
                <a:path w="263" h="323">
                  <a:moveTo>
                    <a:pt x="12" y="323"/>
                  </a:moveTo>
                  <a:lnTo>
                    <a:pt x="0" y="314"/>
                  </a:lnTo>
                  <a:lnTo>
                    <a:pt x="203" y="108"/>
                  </a:lnTo>
                  <a:lnTo>
                    <a:pt x="248" y="0"/>
                  </a:lnTo>
                  <a:lnTo>
                    <a:pt x="263" y="6"/>
                  </a:lnTo>
                  <a:lnTo>
                    <a:pt x="218" y="117"/>
                  </a:lnTo>
                  <a:lnTo>
                    <a:pt x="218" y="117"/>
                  </a:lnTo>
                  <a:lnTo>
                    <a:pt x="12" y="3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3" name="Freeform 33">
              <a:extLst>
                <a:ext uri="{FF2B5EF4-FFF2-40B4-BE49-F238E27FC236}">
                  <a16:creationId xmlns:a16="http://schemas.microsoft.com/office/drawing/2014/main" id="{35D82D1B-EB09-4028-9107-D60B547C7B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364912" y="474663"/>
              <a:ext cx="157163" cy="152400"/>
            </a:xfrm>
            <a:custGeom>
              <a:avLst/>
              <a:gdLst/>
              <a:ahLst/>
              <a:cxnLst/>
              <a:rect l="0" t="0" r="r" b="b"/>
              <a:pathLst>
                <a:path w="33" h="32">
                  <a:moveTo>
                    <a:pt x="17" y="32"/>
                  </a:moveTo>
                  <a:cubicBezTo>
                    <a:pt x="13" y="32"/>
                    <a:pt x="9" y="30"/>
                    <a:pt x="6" y="27"/>
                  </a:cubicBezTo>
                  <a:cubicBezTo>
                    <a:pt x="0" y="21"/>
                    <a:pt x="0" y="11"/>
                    <a:pt x="6" y="5"/>
                  </a:cubicBezTo>
                  <a:cubicBezTo>
                    <a:pt x="9" y="2"/>
                    <a:pt x="13" y="0"/>
                    <a:pt x="17" y="0"/>
                  </a:cubicBezTo>
                  <a:cubicBezTo>
                    <a:pt x="21" y="0"/>
                    <a:pt x="25" y="2"/>
                    <a:pt x="28" y="5"/>
                  </a:cubicBezTo>
                  <a:cubicBezTo>
                    <a:pt x="31" y="8"/>
                    <a:pt x="33" y="12"/>
                    <a:pt x="33" y="16"/>
                  </a:cubicBezTo>
                  <a:cubicBezTo>
                    <a:pt x="33" y="20"/>
                    <a:pt x="31" y="24"/>
                    <a:pt x="28" y="27"/>
                  </a:cubicBezTo>
                  <a:cubicBezTo>
                    <a:pt x="25" y="30"/>
                    <a:pt x="21" y="32"/>
                    <a:pt x="17" y="32"/>
                  </a:cubicBezTo>
                  <a:close/>
                  <a:moveTo>
                    <a:pt x="17" y="4"/>
                  </a:moveTo>
                  <a:cubicBezTo>
                    <a:pt x="14" y="4"/>
                    <a:pt x="11" y="6"/>
                    <a:pt x="9" y="8"/>
                  </a:cubicBezTo>
                  <a:cubicBezTo>
                    <a:pt x="4" y="12"/>
                    <a:pt x="4" y="20"/>
                    <a:pt x="9" y="24"/>
                  </a:cubicBezTo>
                  <a:cubicBezTo>
                    <a:pt x="11" y="27"/>
                    <a:pt x="14" y="28"/>
                    <a:pt x="17" y="28"/>
                  </a:cubicBezTo>
                  <a:cubicBezTo>
                    <a:pt x="20" y="28"/>
                    <a:pt x="23" y="27"/>
                    <a:pt x="26" y="24"/>
                  </a:cubicBezTo>
                  <a:cubicBezTo>
                    <a:pt x="30" y="20"/>
                    <a:pt x="30" y="12"/>
                    <a:pt x="26" y="8"/>
                  </a:cubicBezTo>
                  <a:cubicBezTo>
                    <a:pt x="23" y="6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4" name="Freeform 34">
              <a:extLst>
                <a:ext uri="{FF2B5EF4-FFF2-40B4-BE49-F238E27FC236}">
                  <a16:creationId xmlns:a16="http://schemas.microsoft.com/office/drawing/2014/main" id="{1389EE93-8059-437E-8507-7557AD68FB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1612" y="1539875"/>
              <a:ext cx="188913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5" name="Freeform 35">
              <a:extLst>
                <a:ext uri="{FF2B5EF4-FFF2-40B4-BE49-F238E27FC236}">
                  <a16:creationId xmlns:a16="http://schemas.microsoft.com/office/drawing/2014/main" id="{377C05DC-75FF-4426-A34F-DBF0C7E7BE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31600" y="5694363"/>
              <a:ext cx="298450" cy="1154113"/>
            </a:xfrm>
            <a:custGeom>
              <a:avLst/>
              <a:gdLst/>
              <a:ahLst/>
              <a:cxnLst/>
              <a:rect l="0" t="0" r="r" b="b"/>
              <a:pathLst>
                <a:path w="188" h="727">
                  <a:moveTo>
                    <a:pt x="15" y="727"/>
                  </a:moveTo>
                  <a:lnTo>
                    <a:pt x="0" y="727"/>
                  </a:lnTo>
                  <a:lnTo>
                    <a:pt x="0" y="407"/>
                  </a:lnTo>
                  <a:lnTo>
                    <a:pt x="0" y="407"/>
                  </a:lnTo>
                  <a:lnTo>
                    <a:pt x="176" y="0"/>
                  </a:lnTo>
                  <a:lnTo>
                    <a:pt x="188" y="6"/>
                  </a:lnTo>
                  <a:lnTo>
                    <a:pt x="15" y="410"/>
                  </a:lnTo>
                  <a:lnTo>
                    <a:pt x="15" y="72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6" name="Freeform 36">
              <a:extLst>
                <a:ext uri="{FF2B5EF4-FFF2-40B4-BE49-F238E27FC236}">
                  <a16:creationId xmlns:a16="http://schemas.microsoft.com/office/drawing/2014/main" id="{03D385C8-866D-437D-91B1-2E3ECDD88E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72900" y="5551488"/>
              <a:ext cx="157163" cy="155575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5"/>
                    <a:pt x="0" y="16"/>
                  </a:cubicBezTo>
                  <a:cubicBezTo>
                    <a:pt x="0" y="7"/>
                    <a:pt x="8" y="0"/>
                    <a:pt x="17" y="0"/>
                  </a:cubicBezTo>
                  <a:cubicBezTo>
                    <a:pt x="26" y="0"/>
                    <a:pt x="33" y="7"/>
                    <a:pt x="33" y="16"/>
                  </a:cubicBezTo>
                  <a:cubicBezTo>
                    <a:pt x="33" y="25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9"/>
                    <a:pt x="4" y="16"/>
                  </a:cubicBezTo>
                  <a:cubicBezTo>
                    <a:pt x="4" y="23"/>
                    <a:pt x="10" y="29"/>
                    <a:pt x="17" y="29"/>
                  </a:cubicBezTo>
                  <a:cubicBezTo>
                    <a:pt x="23" y="29"/>
                    <a:pt x="29" y="23"/>
                    <a:pt x="29" y="16"/>
                  </a:cubicBezTo>
                  <a:cubicBezTo>
                    <a:pt x="29" y="9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7" name="Freeform 37">
              <a:extLst>
                <a:ext uri="{FF2B5EF4-FFF2-40B4-BE49-F238E27FC236}">
                  <a16:creationId xmlns:a16="http://schemas.microsoft.com/office/drawing/2014/main" id="{3F649CBB-748F-4C79-A14F-C531C40B08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10987" y="4763"/>
              <a:ext cx="304800" cy="1544638"/>
            </a:xfrm>
            <a:custGeom>
              <a:avLst/>
              <a:gdLst/>
              <a:ahLst/>
              <a:cxnLst/>
              <a:rect l="0" t="0" r="r" b="b"/>
              <a:pathLst>
                <a:path w="192" h="973">
                  <a:moveTo>
                    <a:pt x="15" y="973"/>
                  </a:moveTo>
                  <a:lnTo>
                    <a:pt x="0" y="973"/>
                  </a:lnTo>
                  <a:lnTo>
                    <a:pt x="0" y="790"/>
                  </a:lnTo>
                  <a:lnTo>
                    <a:pt x="174" y="614"/>
                  </a:lnTo>
                  <a:lnTo>
                    <a:pt x="174" y="0"/>
                  </a:lnTo>
                  <a:lnTo>
                    <a:pt x="192" y="0"/>
                  </a:lnTo>
                  <a:lnTo>
                    <a:pt x="192" y="620"/>
                  </a:lnTo>
                  <a:lnTo>
                    <a:pt x="15" y="796"/>
                  </a:lnTo>
                  <a:lnTo>
                    <a:pt x="15" y="97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8" name="Freeform 38">
              <a:extLst>
                <a:ext uri="{FF2B5EF4-FFF2-40B4-BE49-F238E27FC236}">
                  <a16:creationId xmlns:a16="http://schemas.microsoft.com/office/drawing/2014/main" id="{7F4622C0-84AF-41F1-9128-FE73CADD36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6375" y="4867275"/>
              <a:ext cx="188913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9" name="Freeform 39">
              <a:extLst>
                <a:ext uri="{FF2B5EF4-FFF2-40B4-BE49-F238E27FC236}">
                  <a16:creationId xmlns:a16="http://schemas.microsoft.com/office/drawing/2014/main" id="{CC6F29C1-A471-4CDE-8C21-E4B15C5EF4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41112" y="5046663"/>
              <a:ext cx="307975" cy="1801813"/>
            </a:xfrm>
            <a:custGeom>
              <a:avLst/>
              <a:gdLst/>
              <a:ahLst/>
              <a:cxnLst/>
              <a:rect l="0" t="0" r="r" b="b"/>
              <a:pathLst>
                <a:path w="194" h="1135">
                  <a:moveTo>
                    <a:pt x="18" y="1135"/>
                  </a:moveTo>
                  <a:lnTo>
                    <a:pt x="0" y="1135"/>
                  </a:lnTo>
                  <a:lnTo>
                    <a:pt x="0" y="354"/>
                  </a:lnTo>
                  <a:lnTo>
                    <a:pt x="176" y="177"/>
                  </a:lnTo>
                  <a:lnTo>
                    <a:pt x="176" y="0"/>
                  </a:lnTo>
                  <a:lnTo>
                    <a:pt x="194" y="0"/>
                  </a:lnTo>
                  <a:lnTo>
                    <a:pt x="194" y="183"/>
                  </a:lnTo>
                  <a:lnTo>
                    <a:pt x="18" y="360"/>
                  </a:lnTo>
                  <a:lnTo>
                    <a:pt x="18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0" name="Freeform 40">
              <a:extLst>
                <a:ext uri="{FF2B5EF4-FFF2-40B4-BE49-F238E27FC236}">
                  <a16:creationId xmlns:a16="http://schemas.microsoft.com/office/drawing/2014/main" id="{67F5B7DA-86C7-4AE0-96B6-D7F5AA51E2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849100" y="64166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1" name="Rectangle 41">
              <a:extLst>
                <a:ext uri="{FF2B5EF4-FFF2-40B4-BE49-F238E27FC236}">
                  <a16:creationId xmlns:a16="http://schemas.microsoft.com/office/drawing/2014/main" id="{0FA481E3-0439-484A-AC9B-19D58B98E4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939587" y="6596063"/>
              <a:ext cx="23813" cy="2524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423746999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8000"/>
                <a:hueMod val="94000"/>
                <a:satMod val="148000"/>
                <a:lumMod val="150000"/>
              </a:schemeClr>
            </a:gs>
            <a:gs pos="100000">
              <a:schemeClr val="bg1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E9B448F0-DA06-4165-AB5F-4330A20E06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-1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2">
            <a:extLst>
              <a:ext uri="{FF2B5EF4-FFF2-40B4-BE49-F238E27FC236}">
                <a16:creationId xmlns:a16="http://schemas.microsoft.com/office/drawing/2014/main" id="{92D83638-A467-411A-9C31-FE9A111CD8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6="http://schemas.microsoft.com/office/drawing/2014/main" xmlns:p14="http://schemas.microsoft.com/office/powerpoint/2010/main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2" name="Group 11">
            <a:extLst>
              <a:ext uri="{FF2B5EF4-FFF2-40B4-BE49-F238E27FC236}">
                <a16:creationId xmlns:a16="http://schemas.microsoft.com/office/drawing/2014/main" id="{2576BCDF-119F-4EB5-83D7-ED823C93EB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20788" cy="6858001"/>
            <a:chOff x="-14288" y="0"/>
            <a:chExt cx="1220788" cy="6858001"/>
          </a:xfrm>
          <a:solidFill>
            <a:schemeClr val="tx2">
              <a:alpha val="45000"/>
            </a:schemeClr>
          </a:solidFill>
        </p:grpSpPr>
        <p:sp>
          <p:nvSpPr>
            <p:cNvPr id="13" name="Rectangle 5">
              <a:extLst>
                <a:ext uri="{FF2B5EF4-FFF2-40B4-BE49-F238E27FC236}">
                  <a16:creationId xmlns:a16="http://schemas.microsoft.com/office/drawing/2014/main" id="{43D63E8F-FD8A-4CE3-B7C9-3E9E2B66B5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4" name="Freeform 6">
              <a:extLst>
                <a:ext uri="{FF2B5EF4-FFF2-40B4-BE49-F238E27FC236}">
                  <a16:creationId xmlns:a16="http://schemas.microsoft.com/office/drawing/2014/main" id="{D107D890-1831-46D8-90FB-F2FC0B2884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5" name="Freeform 7">
              <a:extLst>
                <a:ext uri="{FF2B5EF4-FFF2-40B4-BE49-F238E27FC236}">
                  <a16:creationId xmlns:a16="http://schemas.microsoft.com/office/drawing/2014/main" id="{02440904-A4EC-4F72-8E22-AAF4D9DB5C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6" name="Freeform 8">
              <a:extLst>
                <a:ext uri="{FF2B5EF4-FFF2-40B4-BE49-F238E27FC236}">
                  <a16:creationId xmlns:a16="http://schemas.microsoft.com/office/drawing/2014/main" id="{625E9C1F-1569-416B-A85C-FA14348722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7" name="Freeform 9">
              <a:extLst>
                <a:ext uri="{FF2B5EF4-FFF2-40B4-BE49-F238E27FC236}">
                  <a16:creationId xmlns:a16="http://schemas.microsoft.com/office/drawing/2014/main" id="{3A186C77-43BF-4B1B-8170-48944F3057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8" name="Freeform 10">
              <a:extLst>
                <a:ext uri="{FF2B5EF4-FFF2-40B4-BE49-F238E27FC236}">
                  <a16:creationId xmlns:a16="http://schemas.microsoft.com/office/drawing/2014/main" id="{FA8D72C1-8526-44B4-9333-5E0057ECCA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9" name="Freeform 11">
              <a:extLst>
                <a:ext uri="{FF2B5EF4-FFF2-40B4-BE49-F238E27FC236}">
                  <a16:creationId xmlns:a16="http://schemas.microsoft.com/office/drawing/2014/main" id="{790E4BA0-9C47-48B6-AA4A-8FC22DA954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0" name="Freeform 12">
              <a:extLst>
                <a:ext uri="{FF2B5EF4-FFF2-40B4-BE49-F238E27FC236}">
                  <a16:creationId xmlns:a16="http://schemas.microsoft.com/office/drawing/2014/main" id="{FD051475-431F-4B9D-94C6-7B49A69582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1" name="Freeform 13">
              <a:extLst>
                <a:ext uri="{FF2B5EF4-FFF2-40B4-BE49-F238E27FC236}">
                  <a16:creationId xmlns:a16="http://schemas.microsoft.com/office/drawing/2014/main" id="{82255D2F-85A1-4A19-8BC4-EB2715F36C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2" name="Freeform 14">
              <a:extLst>
                <a:ext uri="{FF2B5EF4-FFF2-40B4-BE49-F238E27FC236}">
                  <a16:creationId xmlns:a16="http://schemas.microsoft.com/office/drawing/2014/main" id="{EBC3A004-9794-4EFA-83F0-989248797CD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3" name="Freeform 15">
              <a:extLst>
                <a:ext uri="{FF2B5EF4-FFF2-40B4-BE49-F238E27FC236}">
                  <a16:creationId xmlns:a16="http://schemas.microsoft.com/office/drawing/2014/main" id="{6EFD9FC3-E11A-44E3-BCAC-A07F3C601F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4" name="Line 16">
              <a:extLst>
                <a:ext uri="{FF2B5EF4-FFF2-40B4-BE49-F238E27FC236}">
                  <a16:creationId xmlns:a16="http://schemas.microsoft.com/office/drawing/2014/main" id="{AB6AB6F7-6592-4028-B349-1C0E53A29C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5" name="Freeform 17">
              <a:extLst>
                <a:ext uri="{FF2B5EF4-FFF2-40B4-BE49-F238E27FC236}">
                  <a16:creationId xmlns:a16="http://schemas.microsoft.com/office/drawing/2014/main" id="{6C2415E6-F914-4C11-B48B-4910AA6CA6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6" name="Freeform 18">
              <a:extLst>
                <a:ext uri="{FF2B5EF4-FFF2-40B4-BE49-F238E27FC236}">
                  <a16:creationId xmlns:a16="http://schemas.microsoft.com/office/drawing/2014/main" id="{2412013C-072A-489E-851A-CFEF91A9A6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7" name="Freeform 19">
              <a:extLst>
                <a:ext uri="{FF2B5EF4-FFF2-40B4-BE49-F238E27FC236}">
                  <a16:creationId xmlns:a16="http://schemas.microsoft.com/office/drawing/2014/main" id="{DE93DF9F-296F-4DE4-8813-D8C04DE4CF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8" name="Freeform 20">
              <a:extLst>
                <a:ext uri="{FF2B5EF4-FFF2-40B4-BE49-F238E27FC236}">
                  <a16:creationId xmlns:a16="http://schemas.microsoft.com/office/drawing/2014/main" id="{F440D966-5030-460C-9916-BF9B915421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9" name="Rectangle 21">
              <a:extLst>
                <a:ext uri="{FF2B5EF4-FFF2-40B4-BE49-F238E27FC236}">
                  <a16:creationId xmlns:a16="http://schemas.microsoft.com/office/drawing/2014/main" id="{1EFE245D-BA05-4F4D-A6E8-40739F48E7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0" name="Freeform 22">
              <a:extLst>
                <a:ext uri="{FF2B5EF4-FFF2-40B4-BE49-F238E27FC236}">
                  <a16:creationId xmlns:a16="http://schemas.microsoft.com/office/drawing/2014/main" id="{ED67811C-F735-441C-98A6-2517EC099A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1" name="Freeform 23">
              <a:extLst>
                <a:ext uri="{FF2B5EF4-FFF2-40B4-BE49-F238E27FC236}">
                  <a16:creationId xmlns:a16="http://schemas.microsoft.com/office/drawing/2014/main" id="{3070FC44-32F9-470F-A131-868F3F1DB7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2" name="Freeform 24">
              <a:extLst>
                <a:ext uri="{FF2B5EF4-FFF2-40B4-BE49-F238E27FC236}">
                  <a16:creationId xmlns:a16="http://schemas.microsoft.com/office/drawing/2014/main" id="{95FB52C7-C779-4E3F-978C-4595FEF868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3" name="Freeform 25">
              <a:extLst>
                <a:ext uri="{FF2B5EF4-FFF2-40B4-BE49-F238E27FC236}">
                  <a16:creationId xmlns:a16="http://schemas.microsoft.com/office/drawing/2014/main" id="{D4EB1759-62AC-4B24-9DC6-E4F8737E89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4" name="Freeform 26">
              <a:extLst>
                <a:ext uri="{FF2B5EF4-FFF2-40B4-BE49-F238E27FC236}">
                  <a16:creationId xmlns:a16="http://schemas.microsoft.com/office/drawing/2014/main" id="{7BF6FB39-864B-4F58-86E8-790E16FB3C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5" name="Freeform 27">
              <a:extLst>
                <a:ext uri="{FF2B5EF4-FFF2-40B4-BE49-F238E27FC236}">
                  <a16:creationId xmlns:a16="http://schemas.microsoft.com/office/drawing/2014/main" id="{5FE4FA46-B51C-43DA-87FC-2644ED117A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6" name="Freeform 28">
              <a:extLst>
                <a:ext uri="{FF2B5EF4-FFF2-40B4-BE49-F238E27FC236}">
                  <a16:creationId xmlns:a16="http://schemas.microsoft.com/office/drawing/2014/main" id="{25DD1322-2D3A-4E7B-B23B-B4F96E02C2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7" name="Freeform 29">
              <a:extLst>
                <a:ext uri="{FF2B5EF4-FFF2-40B4-BE49-F238E27FC236}">
                  <a16:creationId xmlns:a16="http://schemas.microsoft.com/office/drawing/2014/main" id="{6E4FFBEB-52BB-494D-AD99-A0F072AB6F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8" name="Freeform 30">
              <a:extLst>
                <a:ext uri="{FF2B5EF4-FFF2-40B4-BE49-F238E27FC236}">
                  <a16:creationId xmlns:a16="http://schemas.microsoft.com/office/drawing/2014/main" id="{7DE92406-3F65-4333-BAAA-A9A7B5AEE9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9" name="Freeform 31">
              <a:extLst>
                <a:ext uri="{FF2B5EF4-FFF2-40B4-BE49-F238E27FC236}">
                  <a16:creationId xmlns:a16="http://schemas.microsoft.com/office/drawing/2014/main" id="{B8B0FFC4-D1BB-4BB9-A224-BB78BFD338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10949B21-79C1-323E-735B-5727BA08F5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1" y="748240"/>
            <a:ext cx="9906000" cy="1117073"/>
          </a:xfrm>
        </p:spPr>
        <p:txBody>
          <a:bodyPr>
            <a:normAutofit/>
          </a:bodyPr>
          <a:lstStyle/>
          <a:p>
            <a:pPr algn="ctr"/>
            <a:r>
              <a:rPr lang="en-US" sz="4000" dirty="0" err="1"/>
              <a:t>Problemstellung</a:t>
            </a:r>
            <a:endParaRPr lang="en-US" sz="4000" dirty="0"/>
          </a:p>
        </p:txBody>
      </p:sp>
      <p:grpSp>
        <p:nvGrpSpPr>
          <p:cNvPr id="41" name="Group 40">
            <a:extLst>
              <a:ext uri="{FF2B5EF4-FFF2-40B4-BE49-F238E27FC236}">
                <a16:creationId xmlns:a16="http://schemas.microsoft.com/office/drawing/2014/main" id="{8DB4BB99-C854-45F9-BED1-63D15E3A24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364912" y="0"/>
            <a:ext cx="674688" cy="6848476"/>
            <a:chOff x="11364912" y="0"/>
            <a:chExt cx="674688" cy="6848476"/>
          </a:xfrm>
          <a:solidFill>
            <a:schemeClr val="tx2">
              <a:alpha val="45000"/>
            </a:schemeClr>
          </a:solidFill>
        </p:grpSpPr>
        <p:sp>
          <p:nvSpPr>
            <p:cNvPr id="42" name="Freeform 32">
              <a:extLst>
                <a:ext uri="{FF2B5EF4-FFF2-40B4-BE49-F238E27FC236}">
                  <a16:creationId xmlns:a16="http://schemas.microsoft.com/office/drawing/2014/main" id="{5D1CCC4C-284C-4BF6-97D9-D974674634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83975" y="0"/>
              <a:ext cx="417513" cy="512763"/>
            </a:xfrm>
            <a:custGeom>
              <a:avLst/>
              <a:gdLst/>
              <a:ahLst/>
              <a:cxnLst/>
              <a:rect l="0" t="0" r="r" b="b"/>
              <a:pathLst>
                <a:path w="263" h="323">
                  <a:moveTo>
                    <a:pt x="12" y="323"/>
                  </a:moveTo>
                  <a:lnTo>
                    <a:pt x="0" y="314"/>
                  </a:lnTo>
                  <a:lnTo>
                    <a:pt x="203" y="108"/>
                  </a:lnTo>
                  <a:lnTo>
                    <a:pt x="248" y="0"/>
                  </a:lnTo>
                  <a:lnTo>
                    <a:pt x="263" y="6"/>
                  </a:lnTo>
                  <a:lnTo>
                    <a:pt x="218" y="117"/>
                  </a:lnTo>
                  <a:lnTo>
                    <a:pt x="218" y="117"/>
                  </a:lnTo>
                  <a:lnTo>
                    <a:pt x="12" y="3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3" name="Freeform 33">
              <a:extLst>
                <a:ext uri="{FF2B5EF4-FFF2-40B4-BE49-F238E27FC236}">
                  <a16:creationId xmlns:a16="http://schemas.microsoft.com/office/drawing/2014/main" id="{35D82D1B-EB09-4028-9107-D60B547C7B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364912" y="474663"/>
              <a:ext cx="157163" cy="152400"/>
            </a:xfrm>
            <a:custGeom>
              <a:avLst/>
              <a:gdLst/>
              <a:ahLst/>
              <a:cxnLst/>
              <a:rect l="0" t="0" r="r" b="b"/>
              <a:pathLst>
                <a:path w="33" h="32">
                  <a:moveTo>
                    <a:pt x="17" y="32"/>
                  </a:moveTo>
                  <a:cubicBezTo>
                    <a:pt x="13" y="32"/>
                    <a:pt x="9" y="30"/>
                    <a:pt x="6" y="27"/>
                  </a:cubicBezTo>
                  <a:cubicBezTo>
                    <a:pt x="0" y="21"/>
                    <a:pt x="0" y="11"/>
                    <a:pt x="6" y="5"/>
                  </a:cubicBezTo>
                  <a:cubicBezTo>
                    <a:pt x="9" y="2"/>
                    <a:pt x="13" y="0"/>
                    <a:pt x="17" y="0"/>
                  </a:cubicBezTo>
                  <a:cubicBezTo>
                    <a:pt x="21" y="0"/>
                    <a:pt x="25" y="2"/>
                    <a:pt x="28" y="5"/>
                  </a:cubicBezTo>
                  <a:cubicBezTo>
                    <a:pt x="31" y="8"/>
                    <a:pt x="33" y="12"/>
                    <a:pt x="33" y="16"/>
                  </a:cubicBezTo>
                  <a:cubicBezTo>
                    <a:pt x="33" y="20"/>
                    <a:pt x="31" y="24"/>
                    <a:pt x="28" y="27"/>
                  </a:cubicBezTo>
                  <a:cubicBezTo>
                    <a:pt x="25" y="30"/>
                    <a:pt x="21" y="32"/>
                    <a:pt x="17" y="32"/>
                  </a:cubicBezTo>
                  <a:close/>
                  <a:moveTo>
                    <a:pt x="17" y="4"/>
                  </a:moveTo>
                  <a:cubicBezTo>
                    <a:pt x="14" y="4"/>
                    <a:pt x="11" y="6"/>
                    <a:pt x="9" y="8"/>
                  </a:cubicBezTo>
                  <a:cubicBezTo>
                    <a:pt x="4" y="12"/>
                    <a:pt x="4" y="20"/>
                    <a:pt x="9" y="24"/>
                  </a:cubicBezTo>
                  <a:cubicBezTo>
                    <a:pt x="11" y="27"/>
                    <a:pt x="14" y="28"/>
                    <a:pt x="17" y="28"/>
                  </a:cubicBezTo>
                  <a:cubicBezTo>
                    <a:pt x="20" y="28"/>
                    <a:pt x="23" y="27"/>
                    <a:pt x="26" y="24"/>
                  </a:cubicBezTo>
                  <a:cubicBezTo>
                    <a:pt x="30" y="20"/>
                    <a:pt x="30" y="12"/>
                    <a:pt x="26" y="8"/>
                  </a:cubicBezTo>
                  <a:cubicBezTo>
                    <a:pt x="23" y="6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4" name="Freeform 34">
              <a:extLst>
                <a:ext uri="{FF2B5EF4-FFF2-40B4-BE49-F238E27FC236}">
                  <a16:creationId xmlns:a16="http://schemas.microsoft.com/office/drawing/2014/main" id="{1389EE93-8059-437E-8507-7557AD68FB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1612" y="1539875"/>
              <a:ext cx="188913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5" name="Freeform 35">
              <a:extLst>
                <a:ext uri="{FF2B5EF4-FFF2-40B4-BE49-F238E27FC236}">
                  <a16:creationId xmlns:a16="http://schemas.microsoft.com/office/drawing/2014/main" id="{377C05DC-75FF-4426-A34F-DBF0C7E7BE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31600" y="5694363"/>
              <a:ext cx="298450" cy="1154113"/>
            </a:xfrm>
            <a:custGeom>
              <a:avLst/>
              <a:gdLst/>
              <a:ahLst/>
              <a:cxnLst/>
              <a:rect l="0" t="0" r="r" b="b"/>
              <a:pathLst>
                <a:path w="188" h="727">
                  <a:moveTo>
                    <a:pt x="15" y="727"/>
                  </a:moveTo>
                  <a:lnTo>
                    <a:pt x="0" y="727"/>
                  </a:lnTo>
                  <a:lnTo>
                    <a:pt x="0" y="407"/>
                  </a:lnTo>
                  <a:lnTo>
                    <a:pt x="0" y="407"/>
                  </a:lnTo>
                  <a:lnTo>
                    <a:pt x="176" y="0"/>
                  </a:lnTo>
                  <a:lnTo>
                    <a:pt x="188" y="6"/>
                  </a:lnTo>
                  <a:lnTo>
                    <a:pt x="15" y="410"/>
                  </a:lnTo>
                  <a:lnTo>
                    <a:pt x="15" y="72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6" name="Freeform 36">
              <a:extLst>
                <a:ext uri="{FF2B5EF4-FFF2-40B4-BE49-F238E27FC236}">
                  <a16:creationId xmlns:a16="http://schemas.microsoft.com/office/drawing/2014/main" id="{03D385C8-866D-437D-91B1-2E3ECDD88E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72900" y="5551488"/>
              <a:ext cx="157163" cy="155575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5"/>
                    <a:pt x="0" y="16"/>
                  </a:cubicBezTo>
                  <a:cubicBezTo>
                    <a:pt x="0" y="7"/>
                    <a:pt x="8" y="0"/>
                    <a:pt x="17" y="0"/>
                  </a:cubicBezTo>
                  <a:cubicBezTo>
                    <a:pt x="26" y="0"/>
                    <a:pt x="33" y="7"/>
                    <a:pt x="33" y="16"/>
                  </a:cubicBezTo>
                  <a:cubicBezTo>
                    <a:pt x="33" y="25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9"/>
                    <a:pt x="4" y="16"/>
                  </a:cubicBezTo>
                  <a:cubicBezTo>
                    <a:pt x="4" y="23"/>
                    <a:pt x="10" y="29"/>
                    <a:pt x="17" y="29"/>
                  </a:cubicBezTo>
                  <a:cubicBezTo>
                    <a:pt x="23" y="29"/>
                    <a:pt x="29" y="23"/>
                    <a:pt x="29" y="16"/>
                  </a:cubicBezTo>
                  <a:cubicBezTo>
                    <a:pt x="29" y="9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7" name="Freeform 37">
              <a:extLst>
                <a:ext uri="{FF2B5EF4-FFF2-40B4-BE49-F238E27FC236}">
                  <a16:creationId xmlns:a16="http://schemas.microsoft.com/office/drawing/2014/main" id="{3F649CBB-748F-4C79-A14F-C531C40B08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10987" y="4763"/>
              <a:ext cx="304800" cy="1544638"/>
            </a:xfrm>
            <a:custGeom>
              <a:avLst/>
              <a:gdLst/>
              <a:ahLst/>
              <a:cxnLst/>
              <a:rect l="0" t="0" r="r" b="b"/>
              <a:pathLst>
                <a:path w="192" h="973">
                  <a:moveTo>
                    <a:pt x="15" y="973"/>
                  </a:moveTo>
                  <a:lnTo>
                    <a:pt x="0" y="973"/>
                  </a:lnTo>
                  <a:lnTo>
                    <a:pt x="0" y="790"/>
                  </a:lnTo>
                  <a:lnTo>
                    <a:pt x="174" y="614"/>
                  </a:lnTo>
                  <a:lnTo>
                    <a:pt x="174" y="0"/>
                  </a:lnTo>
                  <a:lnTo>
                    <a:pt x="192" y="0"/>
                  </a:lnTo>
                  <a:lnTo>
                    <a:pt x="192" y="620"/>
                  </a:lnTo>
                  <a:lnTo>
                    <a:pt x="15" y="796"/>
                  </a:lnTo>
                  <a:lnTo>
                    <a:pt x="15" y="97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8" name="Freeform 38">
              <a:extLst>
                <a:ext uri="{FF2B5EF4-FFF2-40B4-BE49-F238E27FC236}">
                  <a16:creationId xmlns:a16="http://schemas.microsoft.com/office/drawing/2014/main" id="{7F4622C0-84AF-41F1-9128-FE73CADD36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6375" y="4867275"/>
              <a:ext cx="188913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9" name="Freeform 39">
              <a:extLst>
                <a:ext uri="{FF2B5EF4-FFF2-40B4-BE49-F238E27FC236}">
                  <a16:creationId xmlns:a16="http://schemas.microsoft.com/office/drawing/2014/main" id="{CC6F29C1-A471-4CDE-8C21-E4B15C5EF4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41112" y="5046663"/>
              <a:ext cx="307975" cy="1801813"/>
            </a:xfrm>
            <a:custGeom>
              <a:avLst/>
              <a:gdLst/>
              <a:ahLst/>
              <a:cxnLst/>
              <a:rect l="0" t="0" r="r" b="b"/>
              <a:pathLst>
                <a:path w="194" h="1135">
                  <a:moveTo>
                    <a:pt x="18" y="1135"/>
                  </a:moveTo>
                  <a:lnTo>
                    <a:pt x="0" y="1135"/>
                  </a:lnTo>
                  <a:lnTo>
                    <a:pt x="0" y="354"/>
                  </a:lnTo>
                  <a:lnTo>
                    <a:pt x="176" y="177"/>
                  </a:lnTo>
                  <a:lnTo>
                    <a:pt x="176" y="0"/>
                  </a:lnTo>
                  <a:lnTo>
                    <a:pt x="194" y="0"/>
                  </a:lnTo>
                  <a:lnTo>
                    <a:pt x="194" y="183"/>
                  </a:lnTo>
                  <a:lnTo>
                    <a:pt x="18" y="360"/>
                  </a:lnTo>
                  <a:lnTo>
                    <a:pt x="18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0" name="Freeform 40">
              <a:extLst>
                <a:ext uri="{FF2B5EF4-FFF2-40B4-BE49-F238E27FC236}">
                  <a16:creationId xmlns:a16="http://schemas.microsoft.com/office/drawing/2014/main" id="{67F5B7DA-86C7-4AE0-96B6-D7F5AA51E2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849100" y="64166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1" name="Rectangle 41">
              <a:extLst>
                <a:ext uri="{FF2B5EF4-FFF2-40B4-BE49-F238E27FC236}">
                  <a16:creationId xmlns:a16="http://schemas.microsoft.com/office/drawing/2014/main" id="{0FA481E3-0439-484A-AC9B-19D58B98E4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939587" y="6596063"/>
              <a:ext cx="23813" cy="2524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pic>
        <p:nvPicPr>
          <p:cNvPr id="4" name="Content Placeholder 18" descr="A white background with black text&#10;&#10;Description automatically generated">
            <a:extLst>
              <a:ext uri="{FF2B5EF4-FFF2-40B4-BE49-F238E27FC236}">
                <a16:creationId xmlns:a16="http://schemas.microsoft.com/office/drawing/2014/main" id="{87E37AA8-152E-3FCE-D5B4-9E5A27F057E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050" y="1569251"/>
            <a:ext cx="9512300" cy="2832100"/>
          </a:xfrm>
          <a:prstGeom prst="rect">
            <a:avLst/>
          </a:prstGeom>
        </p:spPr>
      </p:pic>
      <p:pic>
        <p:nvPicPr>
          <p:cNvPr id="5" name="Picture 4" descr="A black and white sign with white text&#10;&#10;Description automatically generated">
            <a:extLst>
              <a:ext uri="{FF2B5EF4-FFF2-40B4-BE49-F238E27FC236}">
                <a16:creationId xmlns:a16="http://schemas.microsoft.com/office/drawing/2014/main" id="{E5165B13-7C6D-D6E3-0B85-0664D39B440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50560" y="4146560"/>
            <a:ext cx="7772400" cy="2730351"/>
          </a:xfrm>
          <a:prstGeom prst="rect">
            <a:avLst/>
          </a:prstGeom>
        </p:spPr>
      </p:pic>
      <p:pic>
        <p:nvPicPr>
          <p:cNvPr id="6" name="Picture 5" descr="A screenshot of a computer&#10;&#10;Description automatically generated">
            <a:extLst>
              <a:ext uri="{FF2B5EF4-FFF2-40B4-BE49-F238E27FC236}">
                <a16:creationId xmlns:a16="http://schemas.microsoft.com/office/drawing/2014/main" id="{80FCEB06-BA6C-A23E-2DC5-B063FB5E91C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3813" y="3690217"/>
            <a:ext cx="7772400" cy="3115383"/>
          </a:xfrm>
          <a:prstGeom prst="rect">
            <a:avLst/>
          </a:prstGeom>
        </p:spPr>
      </p:pic>
      <p:pic>
        <p:nvPicPr>
          <p:cNvPr id="7" name="Picture 6" descr="A blue and white rectangular sign&#10;&#10;Description automatically generated">
            <a:extLst>
              <a:ext uri="{FF2B5EF4-FFF2-40B4-BE49-F238E27FC236}">
                <a16:creationId xmlns:a16="http://schemas.microsoft.com/office/drawing/2014/main" id="{134491F0-23CB-A219-3D92-AAB099B0959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395787" y="1540742"/>
            <a:ext cx="7772400" cy="1530626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45278E-B6E7-A2F1-1154-5D93FA333D7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06500" y="2249487"/>
            <a:ext cx="9840911" cy="3541714"/>
          </a:xfrm>
          <a:solidFill>
            <a:schemeClr val="bg1"/>
          </a:solidFill>
        </p:spPr>
        <p:txBody>
          <a:bodyPr anchor="t">
            <a:normAutofit/>
          </a:bodyPr>
          <a:lstStyle/>
          <a:p>
            <a:r>
              <a:rPr lang="de-CH" dirty="0"/>
              <a:t>Luftdichte Räume</a:t>
            </a:r>
          </a:p>
          <a:p>
            <a:r>
              <a:rPr lang="de-CH" dirty="0"/>
              <a:t>Höhlen / </a:t>
            </a:r>
            <a:r>
              <a:rPr lang="de-CH" dirty="0" err="1"/>
              <a:t>Tagbau</a:t>
            </a:r>
            <a:endParaRPr lang="de-CH" dirty="0"/>
          </a:p>
          <a:p>
            <a:r>
              <a:rPr lang="de-CH" dirty="0"/>
              <a:t>U-Boote</a:t>
            </a:r>
          </a:p>
          <a:p>
            <a:r>
              <a:rPr lang="de-CH" dirty="0"/>
              <a:t>Gefahr:</a:t>
            </a:r>
          </a:p>
          <a:p>
            <a:pPr lvl="1"/>
            <a:r>
              <a:rPr lang="de-CH" dirty="0"/>
              <a:t>Tod durch Kohlenmonoxid-Vergiftung</a:t>
            </a:r>
          </a:p>
          <a:p>
            <a:pPr lvl="1"/>
            <a:r>
              <a:rPr lang="de-CH" dirty="0"/>
              <a:t>Tod durch Sauerstoff-Mangel</a:t>
            </a:r>
          </a:p>
          <a:p>
            <a:pPr lvl="1"/>
            <a:r>
              <a:rPr lang="de-CH" dirty="0"/>
              <a:t>Wird häufig nicht oder zu spät bemerkt</a:t>
            </a:r>
          </a:p>
        </p:txBody>
      </p:sp>
    </p:spTree>
    <p:extLst>
      <p:ext uri="{BB962C8B-B14F-4D97-AF65-F5344CB8AC3E}">
        <p14:creationId xmlns:p14="http://schemas.microsoft.com/office/powerpoint/2010/main" val="9116079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8000"/>
                <a:hueMod val="94000"/>
                <a:satMod val="148000"/>
                <a:lumMod val="150000"/>
              </a:schemeClr>
            </a:gs>
            <a:gs pos="100000">
              <a:schemeClr val="bg1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E9B448F0-DA06-4165-AB5F-4330A20E06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-1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2">
            <a:extLst>
              <a:ext uri="{FF2B5EF4-FFF2-40B4-BE49-F238E27FC236}">
                <a16:creationId xmlns:a16="http://schemas.microsoft.com/office/drawing/2014/main" id="{92D83638-A467-411A-9C31-FE9A111CD8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6="http://schemas.microsoft.com/office/drawing/2014/main" xmlns:p14="http://schemas.microsoft.com/office/powerpoint/2010/main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2" name="Group 11">
            <a:extLst>
              <a:ext uri="{FF2B5EF4-FFF2-40B4-BE49-F238E27FC236}">
                <a16:creationId xmlns:a16="http://schemas.microsoft.com/office/drawing/2014/main" id="{2576BCDF-119F-4EB5-83D7-ED823C93EB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20788" cy="6858001"/>
            <a:chOff x="-14288" y="0"/>
            <a:chExt cx="1220788" cy="6858001"/>
          </a:xfrm>
          <a:solidFill>
            <a:schemeClr val="tx2">
              <a:alpha val="45000"/>
            </a:schemeClr>
          </a:solidFill>
        </p:grpSpPr>
        <p:sp>
          <p:nvSpPr>
            <p:cNvPr id="13" name="Rectangle 5">
              <a:extLst>
                <a:ext uri="{FF2B5EF4-FFF2-40B4-BE49-F238E27FC236}">
                  <a16:creationId xmlns:a16="http://schemas.microsoft.com/office/drawing/2014/main" id="{43D63E8F-FD8A-4CE3-B7C9-3E9E2B66B5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4" name="Freeform 6">
              <a:extLst>
                <a:ext uri="{FF2B5EF4-FFF2-40B4-BE49-F238E27FC236}">
                  <a16:creationId xmlns:a16="http://schemas.microsoft.com/office/drawing/2014/main" id="{D107D890-1831-46D8-90FB-F2FC0B2884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5" name="Freeform 7">
              <a:extLst>
                <a:ext uri="{FF2B5EF4-FFF2-40B4-BE49-F238E27FC236}">
                  <a16:creationId xmlns:a16="http://schemas.microsoft.com/office/drawing/2014/main" id="{02440904-A4EC-4F72-8E22-AAF4D9DB5C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6" name="Freeform 8">
              <a:extLst>
                <a:ext uri="{FF2B5EF4-FFF2-40B4-BE49-F238E27FC236}">
                  <a16:creationId xmlns:a16="http://schemas.microsoft.com/office/drawing/2014/main" id="{625E9C1F-1569-416B-A85C-FA14348722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7" name="Freeform 9">
              <a:extLst>
                <a:ext uri="{FF2B5EF4-FFF2-40B4-BE49-F238E27FC236}">
                  <a16:creationId xmlns:a16="http://schemas.microsoft.com/office/drawing/2014/main" id="{3A186C77-43BF-4B1B-8170-48944F3057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8" name="Freeform 10">
              <a:extLst>
                <a:ext uri="{FF2B5EF4-FFF2-40B4-BE49-F238E27FC236}">
                  <a16:creationId xmlns:a16="http://schemas.microsoft.com/office/drawing/2014/main" id="{FA8D72C1-8526-44B4-9333-5E0057ECCA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9" name="Freeform 11">
              <a:extLst>
                <a:ext uri="{FF2B5EF4-FFF2-40B4-BE49-F238E27FC236}">
                  <a16:creationId xmlns:a16="http://schemas.microsoft.com/office/drawing/2014/main" id="{790E4BA0-9C47-48B6-AA4A-8FC22DA954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0" name="Freeform 12">
              <a:extLst>
                <a:ext uri="{FF2B5EF4-FFF2-40B4-BE49-F238E27FC236}">
                  <a16:creationId xmlns:a16="http://schemas.microsoft.com/office/drawing/2014/main" id="{FD051475-431F-4B9D-94C6-7B49A69582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1" name="Freeform 13">
              <a:extLst>
                <a:ext uri="{FF2B5EF4-FFF2-40B4-BE49-F238E27FC236}">
                  <a16:creationId xmlns:a16="http://schemas.microsoft.com/office/drawing/2014/main" id="{82255D2F-85A1-4A19-8BC4-EB2715F36C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2" name="Freeform 14">
              <a:extLst>
                <a:ext uri="{FF2B5EF4-FFF2-40B4-BE49-F238E27FC236}">
                  <a16:creationId xmlns:a16="http://schemas.microsoft.com/office/drawing/2014/main" id="{EBC3A004-9794-4EFA-83F0-989248797CD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3" name="Freeform 15">
              <a:extLst>
                <a:ext uri="{FF2B5EF4-FFF2-40B4-BE49-F238E27FC236}">
                  <a16:creationId xmlns:a16="http://schemas.microsoft.com/office/drawing/2014/main" id="{6EFD9FC3-E11A-44E3-BCAC-A07F3C601F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4" name="Line 16">
              <a:extLst>
                <a:ext uri="{FF2B5EF4-FFF2-40B4-BE49-F238E27FC236}">
                  <a16:creationId xmlns:a16="http://schemas.microsoft.com/office/drawing/2014/main" id="{AB6AB6F7-6592-4028-B349-1C0E53A29C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5" name="Freeform 17">
              <a:extLst>
                <a:ext uri="{FF2B5EF4-FFF2-40B4-BE49-F238E27FC236}">
                  <a16:creationId xmlns:a16="http://schemas.microsoft.com/office/drawing/2014/main" id="{6C2415E6-F914-4C11-B48B-4910AA6CA6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6" name="Freeform 18">
              <a:extLst>
                <a:ext uri="{FF2B5EF4-FFF2-40B4-BE49-F238E27FC236}">
                  <a16:creationId xmlns:a16="http://schemas.microsoft.com/office/drawing/2014/main" id="{2412013C-072A-489E-851A-CFEF91A9A6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7" name="Freeform 19">
              <a:extLst>
                <a:ext uri="{FF2B5EF4-FFF2-40B4-BE49-F238E27FC236}">
                  <a16:creationId xmlns:a16="http://schemas.microsoft.com/office/drawing/2014/main" id="{DE93DF9F-296F-4DE4-8813-D8C04DE4CF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8" name="Freeform 20">
              <a:extLst>
                <a:ext uri="{FF2B5EF4-FFF2-40B4-BE49-F238E27FC236}">
                  <a16:creationId xmlns:a16="http://schemas.microsoft.com/office/drawing/2014/main" id="{F440D966-5030-460C-9916-BF9B915421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9" name="Rectangle 21">
              <a:extLst>
                <a:ext uri="{FF2B5EF4-FFF2-40B4-BE49-F238E27FC236}">
                  <a16:creationId xmlns:a16="http://schemas.microsoft.com/office/drawing/2014/main" id="{1EFE245D-BA05-4F4D-A6E8-40739F48E7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0" name="Freeform 22">
              <a:extLst>
                <a:ext uri="{FF2B5EF4-FFF2-40B4-BE49-F238E27FC236}">
                  <a16:creationId xmlns:a16="http://schemas.microsoft.com/office/drawing/2014/main" id="{ED67811C-F735-441C-98A6-2517EC099A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1" name="Freeform 23">
              <a:extLst>
                <a:ext uri="{FF2B5EF4-FFF2-40B4-BE49-F238E27FC236}">
                  <a16:creationId xmlns:a16="http://schemas.microsoft.com/office/drawing/2014/main" id="{3070FC44-32F9-470F-A131-868F3F1DB7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2" name="Freeform 24">
              <a:extLst>
                <a:ext uri="{FF2B5EF4-FFF2-40B4-BE49-F238E27FC236}">
                  <a16:creationId xmlns:a16="http://schemas.microsoft.com/office/drawing/2014/main" id="{95FB52C7-C779-4E3F-978C-4595FEF868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3" name="Freeform 25">
              <a:extLst>
                <a:ext uri="{FF2B5EF4-FFF2-40B4-BE49-F238E27FC236}">
                  <a16:creationId xmlns:a16="http://schemas.microsoft.com/office/drawing/2014/main" id="{D4EB1759-62AC-4B24-9DC6-E4F8737E89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4" name="Freeform 26">
              <a:extLst>
                <a:ext uri="{FF2B5EF4-FFF2-40B4-BE49-F238E27FC236}">
                  <a16:creationId xmlns:a16="http://schemas.microsoft.com/office/drawing/2014/main" id="{7BF6FB39-864B-4F58-86E8-790E16FB3C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5" name="Freeform 27">
              <a:extLst>
                <a:ext uri="{FF2B5EF4-FFF2-40B4-BE49-F238E27FC236}">
                  <a16:creationId xmlns:a16="http://schemas.microsoft.com/office/drawing/2014/main" id="{5FE4FA46-B51C-43DA-87FC-2644ED117A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6" name="Freeform 28">
              <a:extLst>
                <a:ext uri="{FF2B5EF4-FFF2-40B4-BE49-F238E27FC236}">
                  <a16:creationId xmlns:a16="http://schemas.microsoft.com/office/drawing/2014/main" id="{25DD1322-2D3A-4E7B-B23B-B4F96E02C2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7" name="Freeform 29">
              <a:extLst>
                <a:ext uri="{FF2B5EF4-FFF2-40B4-BE49-F238E27FC236}">
                  <a16:creationId xmlns:a16="http://schemas.microsoft.com/office/drawing/2014/main" id="{6E4FFBEB-52BB-494D-AD99-A0F072AB6F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8" name="Freeform 30">
              <a:extLst>
                <a:ext uri="{FF2B5EF4-FFF2-40B4-BE49-F238E27FC236}">
                  <a16:creationId xmlns:a16="http://schemas.microsoft.com/office/drawing/2014/main" id="{7DE92406-3F65-4333-BAAA-A9A7B5AEE9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9" name="Freeform 31">
              <a:extLst>
                <a:ext uri="{FF2B5EF4-FFF2-40B4-BE49-F238E27FC236}">
                  <a16:creationId xmlns:a16="http://schemas.microsoft.com/office/drawing/2014/main" id="{B8B0FFC4-D1BB-4BB9-A224-BB78BFD338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10949B21-79C1-323E-735B-5727BA08F5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1" y="748240"/>
            <a:ext cx="9906000" cy="1117073"/>
          </a:xfrm>
        </p:spPr>
        <p:txBody>
          <a:bodyPr>
            <a:normAutofit/>
          </a:bodyPr>
          <a:lstStyle/>
          <a:p>
            <a:pPr algn="ctr"/>
            <a:r>
              <a:rPr lang="de-CH" sz="4000" dirty="0"/>
              <a:t>Lösung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45278E-B6E7-A2F1-1154-5D93FA333D7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06500" y="2249486"/>
            <a:ext cx="9840911" cy="4261483"/>
          </a:xfrm>
        </p:spPr>
        <p:txBody>
          <a:bodyPr anchor="t">
            <a:normAutofit fontScale="92500" lnSpcReduction="10000"/>
          </a:bodyPr>
          <a:lstStyle/>
          <a:p>
            <a:r>
              <a:rPr lang="de-CH" dirty="0"/>
              <a:t>Fahrzeug</a:t>
            </a:r>
          </a:p>
          <a:p>
            <a:pPr lvl="1"/>
            <a:r>
              <a:rPr lang="de-CH" dirty="0"/>
              <a:t>Sauerstoff-Sensor</a:t>
            </a:r>
          </a:p>
          <a:p>
            <a:pPr lvl="1"/>
            <a:r>
              <a:rPr lang="de-CH" dirty="0"/>
              <a:t>Kohlenmonoxid-Sensor</a:t>
            </a:r>
          </a:p>
          <a:p>
            <a:pPr lvl="1"/>
            <a:r>
              <a:rPr lang="de-CH" dirty="0"/>
              <a:t>Weitere Sensoren</a:t>
            </a:r>
          </a:p>
          <a:p>
            <a:pPr lvl="1"/>
            <a:r>
              <a:rPr lang="de-CH" dirty="0"/>
              <a:t>Visueller Alarm</a:t>
            </a:r>
          </a:p>
          <a:p>
            <a:pPr lvl="1"/>
            <a:r>
              <a:rPr lang="de-CH" dirty="0"/>
              <a:t>Akustischer Alarm</a:t>
            </a:r>
          </a:p>
          <a:p>
            <a:pPr lvl="1"/>
            <a:r>
              <a:rPr lang="de-CH" dirty="0"/>
              <a:t>Dashboard</a:t>
            </a:r>
          </a:p>
          <a:p>
            <a:pPr lvl="1"/>
            <a:r>
              <a:rPr lang="de-CH" dirty="0"/>
              <a:t>Benachrichtigung</a:t>
            </a:r>
          </a:p>
          <a:p>
            <a:r>
              <a:rPr lang="de-CH" dirty="0"/>
              <a:t>(Raum-Orientierung mit Kamera &amp; Lidar)</a:t>
            </a:r>
          </a:p>
          <a:p>
            <a:r>
              <a:rPr lang="de-CH" dirty="0"/>
              <a:t>(Selbstständiges Erkunden der Umgebung)</a:t>
            </a:r>
          </a:p>
        </p:txBody>
      </p:sp>
      <p:grpSp>
        <p:nvGrpSpPr>
          <p:cNvPr id="41" name="Group 40">
            <a:extLst>
              <a:ext uri="{FF2B5EF4-FFF2-40B4-BE49-F238E27FC236}">
                <a16:creationId xmlns:a16="http://schemas.microsoft.com/office/drawing/2014/main" id="{8DB4BB99-C854-45F9-BED1-63D15E3A24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364912" y="0"/>
            <a:ext cx="674688" cy="6848476"/>
            <a:chOff x="11364912" y="0"/>
            <a:chExt cx="674688" cy="6848476"/>
          </a:xfrm>
          <a:solidFill>
            <a:schemeClr val="tx2">
              <a:alpha val="45000"/>
            </a:schemeClr>
          </a:solidFill>
        </p:grpSpPr>
        <p:sp>
          <p:nvSpPr>
            <p:cNvPr id="42" name="Freeform 32">
              <a:extLst>
                <a:ext uri="{FF2B5EF4-FFF2-40B4-BE49-F238E27FC236}">
                  <a16:creationId xmlns:a16="http://schemas.microsoft.com/office/drawing/2014/main" id="{5D1CCC4C-284C-4BF6-97D9-D974674634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83975" y="0"/>
              <a:ext cx="417513" cy="512763"/>
            </a:xfrm>
            <a:custGeom>
              <a:avLst/>
              <a:gdLst/>
              <a:ahLst/>
              <a:cxnLst/>
              <a:rect l="0" t="0" r="r" b="b"/>
              <a:pathLst>
                <a:path w="263" h="323">
                  <a:moveTo>
                    <a:pt x="12" y="323"/>
                  </a:moveTo>
                  <a:lnTo>
                    <a:pt x="0" y="314"/>
                  </a:lnTo>
                  <a:lnTo>
                    <a:pt x="203" y="108"/>
                  </a:lnTo>
                  <a:lnTo>
                    <a:pt x="248" y="0"/>
                  </a:lnTo>
                  <a:lnTo>
                    <a:pt x="263" y="6"/>
                  </a:lnTo>
                  <a:lnTo>
                    <a:pt x="218" y="117"/>
                  </a:lnTo>
                  <a:lnTo>
                    <a:pt x="218" y="117"/>
                  </a:lnTo>
                  <a:lnTo>
                    <a:pt x="12" y="3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3" name="Freeform 33">
              <a:extLst>
                <a:ext uri="{FF2B5EF4-FFF2-40B4-BE49-F238E27FC236}">
                  <a16:creationId xmlns:a16="http://schemas.microsoft.com/office/drawing/2014/main" id="{35D82D1B-EB09-4028-9107-D60B547C7B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364912" y="474663"/>
              <a:ext cx="157163" cy="152400"/>
            </a:xfrm>
            <a:custGeom>
              <a:avLst/>
              <a:gdLst/>
              <a:ahLst/>
              <a:cxnLst/>
              <a:rect l="0" t="0" r="r" b="b"/>
              <a:pathLst>
                <a:path w="33" h="32">
                  <a:moveTo>
                    <a:pt x="17" y="32"/>
                  </a:moveTo>
                  <a:cubicBezTo>
                    <a:pt x="13" y="32"/>
                    <a:pt x="9" y="30"/>
                    <a:pt x="6" y="27"/>
                  </a:cubicBezTo>
                  <a:cubicBezTo>
                    <a:pt x="0" y="21"/>
                    <a:pt x="0" y="11"/>
                    <a:pt x="6" y="5"/>
                  </a:cubicBezTo>
                  <a:cubicBezTo>
                    <a:pt x="9" y="2"/>
                    <a:pt x="13" y="0"/>
                    <a:pt x="17" y="0"/>
                  </a:cubicBezTo>
                  <a:cubicBezTo>
                    <a:pt x="21" y="0"/>
                    <a:pt x="25" y="2"/>
                    <a:pt x="28" y="5"/>
                  </a:cubicBezTo>
                  <a:cubicBezTo>
                    <a:pt x="31" y="8"/>
                    <a:pt x="33" y="12"/>
                    <a:pt x="33" y="16"/>
                  </a:cubicBezTo>
                  <a:cubicBezTo>
                    <a:pt x="33" y="20"/>
                    <a:pt x="31" y="24"/>
                    <a:pt x="28" y="27"/>
                  </a:cubicBezTo>
                  <a:cubicBezTo>
                    <a:pt x="25" y="30"/>
                    <a:pt x="21" y="32"/>
                    <a:pt x="17" y="32"/>
                  </a:cubicBezTo>
                  <a:close/>
                  <a:moveTo>
                    <a:pt x="17" y="4"/>
                  </a:moveTo>
                  <a:cubicBezTo>
                    <a:pt x="14" y="4"/>
                    <a:pt x="11" y="6"/>
                    <a:pt x="9" y="8"/>
                  </a:cubicBezTo>
                  <a:cubicBezTo>
                    <a:pt x="4" y="12"/>
                    <a:pt x="4" y="20"/>
                    <a:pt x="9" y="24"/>
                  </a:cubicBezTo>
                  <a:cubicBezTo>
                    <a:pt x="11" y="27"/>
                    <a:pt x="14" y="28"/>
                    <a:pt x="17" y="28"/>
                  </a:cubicBezTo>
                  <a:cubicBezTo>
                    <a:pt x="20" y="28"/>
                    <a:pt x="23" y="27"/>
                    <a:pt x="26" y="24"/>
                  </a:cubicBezTo>
                  <a:cubicBezTo>
                    <a:pt x="30" y="20"/>
                    <a:pt x="30" y="12"/>
                    <a:pt x="26" y="8"/>
                  </a:cubicBezTo>
                  <a:cubicBezTo>
                    <a:pt x="23" y="6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4" name="Freeform 34">
              <a:extLst>
                <a:ext uri="{FF2B5EF4-FFF2-40B4-BE49-F238E27FC236}">
                  <a16:creationId xmlns:a16="http://schemas.microsoft.com/office/drawing/2014/main" id="{1389EE93-8059-437E-8507-7557AD68FB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1612" y="1539875"/>
              <a:ext cx="188913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5" name="Freeform 35">
              <a:extLst>
                <a:ext uri="{FF2B5EF4-FFF2-40B4-BE49-F238E27FC236}">
                  <a16:creationId xmlns:a16="http://schemas.microsoft.com/office/drawing/2014/main" id="{377C05DC-75FF-4426-A34F-DBF0C7E7BE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31600" y="5694363"/>
              <a:ext cx="298450" cy="1154113"/>
            </a:xfrm>
            <a:custGeom>
              <a:avLst/>
              <a:gdLst/>
              <a:ahLst/>
              <a:cxnLst/>
              <a:rect l="0" t="0" r="r" b="b"/>
              <a:pathLst>
                <a:path w="188" h="727">
                  <a:moveTo>
                    <a:pt x="15" y="727"/>
                  </a:moveTo>
                  <a:lnTo>
                    <a:pt x="0" y="727"/>
                  </a:lnTo>
                  <a:lnTo>
                    <a:pt x="0" y="407"/>
                  </a:lnTo>
                  <a:lnTo>
                    <a:pt x="0" y="407"/>
                  </a:lnTo>
                  <a:lnTo>
                    <a:pt x="176" y="0"/>
                  </a:lnTo>
                  <a:lnTo>
                    <a:pt x="188" y="6"/>
                  </a:lnTo>
                  <a:lnTo>
                    <a:pt x="15" y="410"/>
                  </a:lnTo>
                  <a:lnTo>
                    <a:pt x="15" y="72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6" name="Freeform 36">
              <a:extLst>
                <a:ext uri="{FF2B5EF4-FFF2-40B4-BE49-F238E27FC236}">
                  <a16:creationId xmlns:a16="http://schemas.microsoft.com/office/drawing/2014/main" id="{03D385C8-866D-437D-91B1-2E3ECDD88E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72900" y="5551488"/>
              <a:ext cx="157163" cy="155575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5"/>
                    <a:pt x="0" y="16"/>
                  </a:cubicBezTo>
                  <a:cubicBezTo>
                    <a:pt x="0" y="7"/>
                    <a:pt x="8" y="0"/>
                    <a:pt x="17" y="0"/>
                  </a:cubicBezTo>
                  <a:cubicBezTo>
                    <a:pt x="26" y="0"/>
                    <a:pt x="33" y="7"/>
                    <a:pt x="33" y="16"/>
                  </a:cubicBezTo>
                  <a:cubicBezTo>
                    <a:pt x="33" y="25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9"/>
                    <a:pt x="4" y="16"/>
                  </a:cubicBezTo>
                  <a:cubicBezTo>
                    <a:pt x="4" y="23"/>
                    <a:pt x="10" y="29"/>
                    <a:pt x="17" y="29"/>
                  </a:cubicBezTo>
                  <a:cubicBezTo>
                    <a:pt x="23" y="29"/>
                    <a:pt x="29" y="23"/>
                    <a:pt x="29" y="16"/>
                  </a:cubicBezTo>
                  <a:cubicBezTo>
                    <a:pt x="29" y="9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7" name="Freeform 37">
              <a:extLst>
                <a:ext uri="{FF2B5EF4-FFF2-40B4-BE49-F238E27FC236}">
                  <a16:creationId xmlns:a16="http://schemas.microsoft.com/office/drawing/2014/main" id="{3F649CBB-748F-4C79-A14F-C531C40B08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10987" y="4763"/>
              <a:ext cx="304800" cy="1544638"/>
            </a:xfrm>
            <a:custGeom>
              <a:avLst/>
              <a:gdLst/>
              <a:ahLst/>
              <a:cxnLst/>
              <a:rect l="0" t="0" r="r" b="b"/>
              <a:pathLst>
                <a:path w="192" h="973">
                  <a:moveTo>
                    <a:pt x="15" y="973"/>
                  </a:moveTo>
                  <a:lnTo>
                    <a:pt x="0" y="973"/>
                  </a:lnTo>
                  <a:lnTo>
                    <a:pt x="0" y="790"/>
                  </a:lnTo>
                  <a:lnTo>
                    <a:pt x="174" y="614"/>
                  </a:lnTo>
                  <a:lnTo>
                    <a:pt x="174" y="0"/>
                  </a:lnTo>
                  <a:lnTo>
                    <a:pt x="192" y="0"/>
                  </a:lnTo>
                  <a:lnTo>
                    <a:pt x="192" y="620"/>
                  </a:lnTo>
                  <a:lnTo>
                    <a:pt x="15" y="796"/>
                  </a:lnTo>
                  <a:lnTo>
                    <a:pt x="15" y="97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8" name="Freeform 38">
              <a:extLst>
                <a:ext uri="{FF2B5EF4-FFF2-40B4-BE49-F238E27FC236}">
                  <a16:creationId xmlns:a16="http://schemas.microsoft.com/office/drawing/2014/main" id="{7F4622C0-84AF-41F1-9128-FE73CADD36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6375" y="4867275"/>
              <a:ext cx="188913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9" name="Freeform 39">
              <a:extLst>
                <a:ext uri="{FF2B5EF4-FFF2-40B4-BE49-F238E27FC236}">
                  <a16:creationId xmlns:a16="http://schemas.microsoft.com/office/drawing/2014/main" id="{CC6F29C1-A471-4CDE-8C21-E4B15C5EF4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41112" y="5046663"/>
              <a:ext cx="307975" cy="1801813"/>
            </a:xfrm>
            <a:custGeom>
              <a:avLst/>
              <a:gdLst/>
              <a:ahLst/>
              <a:cxnLst/>
              <a:rect l="0" t="0" r="r" b="b"/>
              <a:pathLst>
                <a:path w="194" h="1135">
                  <a:moveTo>
                    <a:pt x="18" y="1135"/>
                  </a:moveTo>
                  <a:lnTo>
                    <a:pt x="0" y="1135"/>
                  </a:lnTo>
                  <a:lnTo>
                    <a:pt x="0" y="354"/>
                  </a:lnTo>
                  <a:lnTo>
                    <a:pt x="176" y="177"/>
                  </a:lnTo>
                  <a:lnTo>
                    <a:pt x="176" y="0"/>
                  </a:lnTo>
                  <a:lnTo>
                    <a:pt x="194" y="0"/>
                  </a:lnTo>
                  <a:lnTo>
                    <a:pt x="194" y="183"/>
                  </a:lnTo>
                  <a:lnTo>
                    <a:pt x="18" y="360"/>
                  </a:lnTo>
                  <a:lnTo>
                    <a:pt x="18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0" name="Freeform 40">
              <a:extLst>
                <a:ext uri="{FF2B5EF4-FFF2-40B4-BE49-F238E27FC236}">
                  <a16:creationId xmlns:a16="http://schemas.microsoft.com/office/drawing/2014/main" id="{67F5B7DA-86C7-4AE0-96B6-D7F5AA51E2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849100" y="64166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1" name="Rectangle 41">
              <a:extLst>
                <a:ext uri="{FF2B5EF4-FFF2-40B4-BE49-F238E27FC236}">
                  <a16:creationId xmlns:a16="http://schemas.microsoft.com/office/drawing/2014/main" id="{0FA481E3-0439-484A-AC9B-19D58B98E4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939587" y="6596063"/>
              <a:ext cx="23813" cy="2524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pic>
        <p:nvPicPr>
          <p:cNvPr id="5" name="Picture 4" descr="A small robot on a wooden surface&#10;&#10;Description automatically generated">
            <a:extLst>
              <a:ext uri="{FF2B5EF4-FFF2-40B4-BE49-F238E27FC236}">
                <a16:creationId xmlns:a16="http://schemas.microsoft.com/office/drawing/2014/main" id="{0F935D26-E819-A2DE-47E0-E55843F2A5A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17462" y="1730375"/>
            <a:ext cx="3279955" cy="41478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502389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8000"/>
                <a:hueMod val="94000"/>
                <a:satMod val="148000"/>
                <a:lumMod val="150000"/>
              </a:schemeClr>
            </a:gs>
            <a:gs pos="100000">
              <a:schemeClr val="bg1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E9B448F0-DA06-4165-AB5F-4330A20E06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-1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2">
            <a:extLst>
              <a:ext uri="{FF2B5EF4-FFF2-40B4-BE49-F238E27FC236}">
                <a16:creationId xmlns:a16="http://schemas.microsoft.com/office/drawing/2014/main" id="{92D83638-A467-411A-9C31-FE9A111CD8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6="http://schemas.microsoft.com/office/drawing/2014/main" xmlns:p14="http://schemas.microsoft.com/office/powerpoint/2010/main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2" name="Group 11">
            <a:extLst>
              <a:ext uri="{FF2B5EF4-FFF2-40B4-BE49-F238E27FC236}">
                <a16:creationId xmlns:a16="http://schemas.microsoft.com/office/drawing/2014/main" id="{2576BCDF-119F-4EB5-83D7-ED823C93EB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20788" cy="6858001"/>
            <a:chOff x="-14288" y="0"/>
            <a:chExt cx="1220788" cy="6858001"/>
          </a:xfrm>
          <a:solidFill>
            <a:schemeClr val="tx2">
              <a:alpha val="45000"/>
            </a:schemeClr>
          </a:solidFill>
        </p:grpSpPr>
        <p:sp>
          <p:nvSpPr>
            <p:cNvPr id="13" name="Rectangle 5">
              <a:extLst>
                <a:ext uri="{FF2B5EF4-FFF2-40B4-BE49-F238E27FC236}">
                  <a16:creationId xmlns:a16="http://schemas.microsoft.com/office/drawing/2014/main" id="{43D63E8F-FD8A-4CE3-B7C9-3E9E2B66B5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4" name="Freeform 6">
              <a:extLst>
                <a:ext uri="{FF2B5EF4-FFF2-40B4-BE49-F238E27FC236}">
                  <a16:creationId xmlns:a16="http://schemas.microsoft.com/office/drawing/2014/main" id="{D107D890-1831-46D8-90FB-F2FC0B2884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5" name="Freeform 7">
              <a:extLst>
                <a:ext uri="{FF2B5EF4-FFF2-40B4-BE49-F238E27FC236}">
                  <a16:creationId xmlns:a16="http://schemas.microsoft.com/office/drawing/2014/main" id="{02440904-A4EC-4F72-8E22-AAF4D9DB5C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6" name="Freeform 8">
              <a:extLst>
                <a:ext uri="{FF2B5EF4-FFF2-40B4-BE49-F238E27FC236}">
                  <a16:creationId xmlns:a16="http://schemas.microsoft.com/office/drawing/2014/main" id="{625E9C1F-1569-416B-A85C-FA14348722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7" name="Freeform 9">
              <a:extLst>
                <a:ext uri="{FF2B5EF4-FFF2-40B4-BE49-F238E27FC236}">
                  <a16:creationId xmlns:a16="http://schemas.microsoft.com/office/drawing/2014/main" id="{3A186C77-43BF-4B1B-8170-48944F3057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8" name="Freeform 10">
              <a:extLst>
                <a:ext uri="{FF2B5EF4-FFF2-40B4-BE49-F238E27FC236}">
                  <a16:creationId xmlns:a16="http://schemas.microsoft.com/office/drawing/2014/main" id="{FA8D72C1-8526-44B4-9333-5E0057ECCA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9" name="Freeform 11">
              <a:extLst>
                <a:ext uri="{FF2B5EF4-FFF2-40B4-BE49-F238E27FC236}">
                  <a16:creationId xmlns:a16="http://schemas.microsoft.com/office/drawing/2014/main" id="{790E4BA0-9C47-48B6-AA4A-8FC22DA954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0" name="Freeform 12">
              <a:extLst>
                <a:ext uri="{FF2B5EF4-FFF2-40B4-BE49-F238E27FC236}">
                  <a16:creationId xmlns:a16="http://schemas.microsoft.com/office/drawing/2014/main" id="{FD051475-431F-4B9D-94C6-7B49A69582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1" name="Freeform 13">
              <a:extLst>
                <a:ext uri="{FF2B5EF4-FFF2-40B4-BE49-F238E27FC236}">
                  <a16:creationId xmlns:a16="http://schemas.microsoft.com/office/drawing/2014/main" id="{82255D2F-85A1-4A19-8BC4-EB2715F36C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2" name="Freeform 14">
              <a:extLst>
                <a:ext uri="{FF2B5EF4-FFF2-40B4-BE49-F238E27FC236}">
                  <a16:creationId xmlns:a16="http://schemas.microsoft.com/office/drawing/2014/main" id="{EBC3A004-9794-4EFA-83F0-989248797CD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3" name="Freeform 15">
              <a:extLst>
                <a:ext uri="{FF2B5EF4-FFF2-40B4-BE49-F238E27FC236}">
                  <a16:creationId xmlns:a16="http://schemas.microsoft.com/office/drawing/2014/main" id="{6EFD9FC3-E11A-44E3-BCAC-A07F3C601F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4" name="Line 16">
              <a:extLst>
                <a:ext uri="{FF2B5EF4-FFF2-40B4-BE49-F238E27FC236}">
                  <a16:creationId xmlns:a16="http://schemas.microsoft.com/office/drawing/2014/main" id="{AB6AB6F7-6592-4028-B349-1C0E53A29C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5" name="Freeform 17">
              <a:extLst>
                <a:ext uri="{FF2B5EF4-FFF2-40B4-BE49-F238E27FC236}">
                  <a16:creationId xmlns:a16="http://schemas.microsoft.com/office/drawing/2014/main" id="{6C2415E6-F914-4C11-B48B-4910AA6CA6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6" name="Freeform 18">
              <a:extLst>
                <a:ext uri="{FF2B5EF4-FFF2-40B4-BE49-F238E27FC236}">
                  <a16:creationId xmlns:a16="http://schemas.microsoft.com/office/drawing/2014/main" id="{2412013C-072A-489E-851A-CFEF91A9A6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7" name="Freeform 19">
              <a:extLst>
                <a:ext uri="{FF2B5EF4-FFF2-40B4-BE49-F238E27FC236}">
                  <a16:creationId xmlns:a16="http://schemas.microsoft.com/office/drawing/2014/main" id="{DE93DF9F-296F-4DE4-8813-D8C04DE4CF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8" name="Freeform 20">
              <a:extLst>
                <a:ext uri="{FF2B5EF4-FFF2-40B4-BE49-F238E27FC236}">
                  <a16:creationId xmlns:a16="http://schemas.microsoft.com/office/drawing/2014/main" id="{F440D966-5030-460C-9916-BF9B915421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9" name="Rectangle 21">
              <a:extLst>
                <a:ext uri="{FF2B5EF4-FFF2-40B4-BE49-F238E27FC236}">
                  <a16:creationId xmlns:a16="http://schemas.microsoft.com/office/drawing/2014/main" id="{1EFE245D-BA05-4F4D-A6E8-40739F48E7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0" name="Freeform 22">
              <a:extLst>
                <a:ext uri="{FF2B5EF4-FFF2-40B4-BE49-F238E27FC236}">
                  <a16:creationId xmlns:a16="http://schemas.microsoft.com/office/drawing/2014/main" id="{ED67811C-F735-441C-98A6-2517EC099A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1" name="Freeform 23">
              <a:extLst>
                <a:ext uri="{FF2B5EF4-FFF2-40B4-BE49-F238E27FC236}">
                  <a16:creationId xmlns:a16="http://schemas.microsoft.com/office/drawing/2014/main" id="{3070FC44-32F9-470F-A131-868F3F1DB7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2" name="Freeform 24">
              <a:extLst>
                <a:ext uri="{FF2B5EF4-FFF2-40B4-BE49-F238E27FC236}">
                  <a16:creationId xmlns:a16="http://schemas.microsoft.com/office/drawing/2014/main" id="{95FB52C7-C779-4E3F-978C-4595FEF868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3" name="Freeform 25">
              <a:extLst>
                <a:ext uri="{FF2B5EF4-FFF2-40B4-BE49-F238E27FC236}">
                  <a16:creationId xmlns:a16="http://schemas.microsoft.com/office/drawing/2014/main" id="{D4EB1759-62AC-4B24-9DC6-E4F8737E89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4" name="Freeform 26">
              <a:extLst>
                <a:ext uri="{FF2B5EF4-FFF2-40B4-BE49-F238E27FC236}">
                  <a16:creationId xmlns:a16="http://schemas.microsoft.com/office/drawing/2014/main" id="{7BF6FB39-864B-4F58-86E8-790E16FB3C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5" name="Freeform 27">
              <a:extLst>
                <a:ext uri="{FF2B5EF4-FFF2-40B4-BE49-F238E27FC236}">
                  <a16:creationId xmlns:a16="http://schemas.microsoft.com/office/drawing/2014/main" id="{5FE4FA46-B51C-43DA-87FC-2644ED117A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6" name="Freeform 28">
              <a:extLst>
                <a:ext uri="{FF2B5EF4-FFF2-40B4-BE49-F238E27FC236}">
                  <a16:creationId xmlns:a16="http://schemas.microsoft.com/office/drawing/2014/main" id="{25DD1322-2D3A-4E7B-B23B-B4F96E02C2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7" name="Freeform 29">
              <a:extLst>
                <a:ext uri="{FF2B5EF4-FFF2-40B4-BE49-F238E27FC236}">
                  <a16:creationId xmlns:a16="http://schemas.microsoft.com/office/drawing/2014/main" id="{6E4FFBEB-52BB-494D-AD99-A0F072AB6F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8" name="Freeform 30">
              <a:extLst>
                <a:ext uri="{FF2B5EF4-FFF2-40B4-BE49-F238E27FC236}">
                  <a16:creationId xmlns:a16="http://schemas.microsoft.com/office/drawing/2014/main" id="{7DE92406-3F65-4333-BAAA-A9A7B5AEE9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9" name="Freeform 31">
              <a:extLst>
                <a:ext uri="{FF2B5EF4-FFF2-40B4-BE49-F238E27FC236}">
                  <a16:creationId xmlns:a16="http://schemas.microsoft.com/office/drawing/2014/main" id="{B8B0FFC4-D1BB-4BB9-A224-BB78BFD338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80290719-DCB6-8C00-750A-5827EDBD35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1" y="748240"/>
            <a:ext cx="9906000" cy="1117073"/>
          </a:xfrm>
        </p:spPr>
        <p:txBody>
          <a:bodyPr>
            <a:normAutofit/>
          </a:bodyPr>
          <a:lstStyle/>
          <a:p>
            <a:pPr algn="ctr"/>
            <a:r>
              <a:rPr lang="en-US" sz="4000" dirty="0"/>
              <a:t>Stand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644ECF-9EE4-4031-3023-B2BA79A5CB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06500" y="2249487"/>
            <a:ext cx="9840911" cy="4346576"/>
          </a:xfrm>
        </p:spPr>
        <p:txBody>
          <a:bodyPr anchor="t">
            <a:normAutofit/>
          </a:bodyPr>
          <a:lstStyle/>
          <a:p>
            <a:r>
              <a:rPr lang="de-CH" dirty="0"/>
              <a:t>Aufgesetztes Raspberry Pi (SSH-Verbindung)</a:t>
            </a:r>
          </a:p>
          <a:p>
            <a:r>
              <a:rPr lang="de-CH" dirty="0"/>
              <a:t>Notebook-Skript zur kontinuierlichen Messung (O</a:t>
            </a:r>
            <a:r>
              <a:rPr lang="de-CH" baseline="-25000" dirty="0"/>
              <a:t>2</a:t>
            </a:r>
            <a:r>
              <a:rPr lang="de-CH" dirty="0"/>
              <a:t>, CO, NH</a:t>
            </a:r>
            <a:r>
              <a:rPr lang="de-CH" baseline="-25000" dirty="0"/>
              <a:t>3</a:t>
            </a:r>
            <a:r>
              <a:rPr lang="de-CH" dirty="0"/>
              <a:t>)</a:t>
            </a:r>
          </a:p>
          <a:p>
            <a:r>
              <a:rPr lang="de-CH" dirty="0"/>
              <a:t>Plots mit </a:t>
            </a:r>
            <a:r>
              <a:rPr lang="de-CH" dirty="0" err="1"/>
              <a:t>Bokeh</a:t>
            </a:r>
            <a:r>
              <a:rPr lang="de-CH" dirty="0"/>
              <a:t> im Notebook</a:t>
            </a:r>
          </a:p>
          <a:p>
            <a:r>
              <a:rPr lang="de-CH" dirty="0"/>
              <a:t>Eigene Elektronik:</a:t>
            </a:r>
          </a:p>
          <a:p>
            <a:pPr lvl="1"/>
            <a:r>
              <a:rPr lang="de-CH" dirty="0"/>
              <a:t>Akustischer Alarm mit Buzzer</a:t>
            </a:r>
          </a:p>
          <a:p>
            <a:pPr lvl="1"/>
            <a:r>
              <a:rPr lang="de-CH" dirty="0"/>
              <a:t>Visueller Alarm mit LED</a:t>
            </a:r>
          </a:p>
          <a:p>
            <a:r>
              <a:rPr lang="de-CH" dirty="0"/>
              <a:t>MongoDB-Upload</a:t>
            </a:r>
          </a:p>
        </p:txBody>
      </p:sp>
      <p:grpSp>
        <p:nvGrpSpPr>
          <p:cNvPr id="41" name="Group 40">
            <a:extLst>
              <a:ext uri="{FF2B5EF4-FFF2-40B4-BE49-F238E27FC236}">
                <a16:creationId xmlns:a16="http://schemas.microsoft.com/office/drawing/2014/main" id="{8DB4BB99-C854-45F9-BED1-63D15E3A24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364912" y="0"/>
            <a:ext cx="674688" cy="6848476"/>
            <a:chOff x="11364912" y="0"/>
            <a:chExt cx="674688" cy="6848476"/>
          </a:xfrm>
          <a:solidFill>
            <a:schemeClr val="tx2">
              <a:alpha val="45000"/>
            </a:schemeClr>
          </a:solidFill>
        </p:grpSpPr>
        <p:sp>
          <p:nvSpPr>
            <p:cNvPr id="42" name="Freeform 32">
              <a:extLst>
                <a:ext uri="{FF2B5EF4-FFF2-40B4-BE49-F238E27FC236}">
                  <a16:creationId xmlns:a16="http://schemas.microsoft.com/office/drawing/2014/main" id="{5D1CCC4C-284C-4BF6-97D9-D974674634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83975" y="0"/>
              <a:ext cx="417513" cy="512763"/>
            </a:xfrm>
            <a:custGeom>
              <a:avLst/>
              <a:gdLst/>
              <a:ahLst/>
              <a:cxnLst/>
              <a:rect l="0" t="0" r="r" b="b"/>
              <a:pathLst>
                <a:path w="263" h="323">
                  <a:moveTo>
                    <a:pt x="12" y="323"/>
                  </a:moveTo>
                  <a:lnTo>
                    <a:pt x="0" y="314"/>
                  </a:lnTo>
                  <a:lnTo>
                    <a:pt x="203" y="108"/>
                  </a:lnTo>
                  <a:lnTo>
                    <a:pt x="248" y="0"/>
                  </a:lnTo>
                  <a:lnTo>
                    <a:pt x="263" y="6"/>
                  </a:lnTo>
                  <a:lnTo>
                    <a:pt x="218" y="117"/>
                  </a:lnTo>
                  <a:lnTo>
                    <a:pt x="218" y="117"/>
                  </a:lnTo>
                  <a:lnTo>
                    <a:pt x="12" y="3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3" name="Freeform 33">
              <a:extLst>
                <a:ext uri="{FF2B5EF4-FFF2-40B4-BE49-F238E27FC236}">
                  <a16:creationId xmlns:a16="http://schemas.microsoft.com/office/drawing/2014/main" id="{35D82D1B-EB09-4028-9107-D60B547C7B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364912" y="474663"/>
              <a:ext cx="157163" cy="152400"/>
            </a:xfrm>
            <a:custGeom>
              <a:avLst/>
              <a:gdLst/>
              <a:ahLst/>
              <a:cxnLst/>
              <a:rect l="0" t="0" r="r" b="b"/>
              <a:pathLst>
                <a:path w="33" h="32">
                  <a:moveTo>
                    <a:pt x="17" y="32"/>
                  </a:moveTo>
                  <a:cubicBezTo>
                    <a:pt x="13" y="32"/>
                    <a:pt x="9" y="30"/>
                    <a:pt x="6" y="27"/>
                  </a:cubicBezTo>
                  <a:cubicBezTo>
                    <a:pt x="0" y="21"/>
                    <a:pt x="0" y="11"/>
                    <a:pt x="6" y="5"/>
                  </a:cubicBezTo>
                  <a:cubicBezTo>
                    <a:pt x="9" y="2"/>
                    <a:pt x="13" y="0"/>
                    <a:pt x="17" y="0"/>
                  </a:cubicBezTo>
                  <a:cubicBezTo>
                    <a:pt x="21" y="0"/>
                    <a:pt x="25" y="2"/>
                    <a:pt x="28" y="5"/>
                  </a:cubicBezTo>
                  <a:cubicBezTo>
                    <a:pt x="31" y="8"/>
                    <a:pt x="33" y="12"/>
                    <a:pt x="33" y="16"/>
                  </a:cubicBezTo>
                  <a:cubicBezTo>
                    <a:pt x="33" y="20"/>
                    <a:pt x="31" y="24"/>
                    <a:pt x="28" y="27"/>
                  </a:cubicBezTo>
                  <a:cubicBezTo>
                    <a:pt x="25" y="30"/>
                    <a:pt x="21" y="32"/>
                    <a:pt x="17" y="32"/>
                  </a:cubicBezTo>
                  <a:close/>
                  <a:moveTo>
                    <a:pt x="17" y="4"/>
                  </a:moveTo>
                  <a:cubicBezTo>
                    <a:pt x="14" y="4"/>
                    <a:pt x="11" y="6"/>
                    <a:pt x="9" y="8"/>
                  </a:cubicBezTo>
                  <a:cubicBezTo>
                    <a:pt x="4" y="12"/>
                    <a:pt x="4" y="20"/>
                    <a:pt x="9" y="24"/>
                  </a:cubicBezTo>
                  <a:cubicBezTo>
                    <a:pt x="11" y="27"/>
                    <a:pt x="14" y="28"/>
                    <a:pt x="17" y="28"/>
                  </a:cubicBezTo>
                  <a:cubicBezTo>
                    <a:pt x="20" y="28"/>
                    <a:pt x="23" y="27"/>
                    <a:pt x="26" y="24"/>
                  </a:cubicBezTo>
                  <a:cubicBezTo>
                    <a:pt x="30" y="20"/>
                    <a:pt x="30" y="12"/>
                    <a:pt x="26" y="8"/>
                  </a:cubicBezTo>
                  <a:cubicBezTo>
                    <a:pt x="23" y="6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4" name="Freeform 34">
              <a:extLst>
                <a:ext uri="{FF2B5EF4-FFF2-40B4-BE49-F238E27FC236}">
                  <a16:creationId xmlns:a16="http://schemas.microsoft.com/office/drawing/2014/main" id="{1389EE93-8059-437E-8507-7557AD68FB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1612" y="1539875"/>
              <a:ext cx="188913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5" name="Freeform 35">
              <a:extLst>
                <a:ext uri="{FF2B5EF4-FFF2-40B4-BE49-F238E27FC236}">
                  <a16:creationId xmlns:a16="http://schemas.microsoft.com/office/drawing/2014/main" id="{377C05DC-75FF-4426-A34F-DBF0C7E7BE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31600" y="5694363"/>
              <a:ext cx="298450" cy="1154113"/>
            </a:xfrm>
            <a:custGeom>
              <a:avLst/>
              <a:gdLst/>
              <a:ahLst/>
              <a:cxnLst/>
              <a:rect l="0" t="0" r="r" b="b"/>
              <a:pathLst>
                <a:path w="188" h="727">
                  <a:moveTo>
                    <a:pt x="15" y="727"/>
                  </a:moveTo>
                  <a:lnTo>
                    <a:pt x="0" y="727"/>
                  </a:lnTo>
                  <a:lnTo>
                    <a:pt x="0" y="407"/>
                  </a:lnTo>
                  <a:lnTo>
                    <a:pt x="0" y="407"/>
                  </a:lnTo>
                  <a:lnTo>
                    <a:pt x="176" y="0"/>
                  </a:lnTo>
                  <a:lnTo>
                    <a:pt x="188" y="6"/>
                  </a:lnTo>
                  <a:lnTo>
                    <a:pt x="15" y="410"/>
                  </a:lnTo>
                  <a:lnTo>
                    <a:pt x="15" y="72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6" name="Freeform 36">
              <a:extLst>
                <a:ext uri="{FF2B5EF4-FFF2-40B4-BE49-F238E27FC236}">
                  <a16:creationId xmlns:a16="http://schemas.microsoft.com/office/drawing/2014/main" id="{03D385C8-866D-437D-91B1-2E3ECDD88E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72900" y="5551488"/>
              <a:ext cx="157163" cy="155575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5"/>
                    <a:pt x="0" y="16"/>
                  </a:cubicBezTo>
                  <a:cubicBezTo>
                    <a:pt x="0" y="7"/>
                    <a:pt x="8" y="0"/>
                    <a:pt x="17" y="0"/>
                  </a:cubicBezTo>
                  <a:cubicBezTo>
                    <a:pt x="26" y="0"/>
                    <a:pt x="33" y="7"/>
                    <a:pt x="33" y="16"/>
                  </a:cubicBezTo>
                  <a:cubicBezTo>
                    <a:pt x="33" y="25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9"/>
                    <a:pt x="4" y="16"/>
                  </a:cubicBezTo>
                  <a:cubicBezTo>
                    <a:pt x="4" y="23"/>
                    <a:pt x="10" y="29"/>
                    <a:pt x="17" y="29"/>
                  </a:cubicBezTo>
                  <a:cubicBezTo>
                    <a:pt x="23" y="29"/>
                    <a:pt x="29" y="23"/>
                    <a:pt x="29" y="16"/>
                  </a:cubicBezTo>
                  <a:cubicBezTo>
                    <a:pt x="29" y="9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7" name="Freeform 37">
              <a:extLst>
                <a:ext uri="{FF2B5EF4-FFF2-40B4-BE49-F238E27FC236}">
                  <a16:creationId xmlns:a16="http://schemas.microsoft.com/office/drawing/2014/main" id="{3F649CBB-748F-4C79-A14F-C531C40B08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10987" y="4763"/>
              <a:ext cx="304800" cy="1544638"/>
            </a:xfrm>
            <a:custGeom>
              <a:avLst/>
              <a:gdLst/>
              <a:ahLst/>
              <a:cxnLst/>
              <a:rect l="0" t="0" r="r" b="b"/>
              <a:pathLst>
                <a:path w="192" h="973">
                  <a:moveTo>
                    <a:pt x="15" y="973"/>
                  </a:moveTo>
                  <a:lnTo>
                    <a:pt x="0" y="973"/>
                  </a:lnTo>
                  <a:lnTo>
                    <a:pt x="0" y="790"/>
                  </a:lnTo>
                  <a:lnTo>
                    <a:pt x="174" y="614"/>
                  </a:lnTo>
                  <a:lnTo>
                    <a:pt x="174" y="0"/>
                  </a:lnTo>
                  <a:lnTo>
                    <a:pt x="192" y="0"/>
                  </a:lnTo>
                  <a:lnTo>
                    <a:pt x="192" y="620"/>
                  </a:lnTo>
                  <a:lnTo>
                    <a:pt x="15" y="796"/>
                  </a:lnTo>
                  <a:lnTo>
                    <a:pt x="15" y="97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8" name="Freeform 38">
              <a:extLst>
                <a:ext uri="{FF2B5EF4-FFF2-40B4-BE49-F238E27FC236}">
                  <a16:creationId xmlns:a16="http://schemas.microsoft.com/office/drawing/2014/main" id="{7F4622C0-84AF-41F1-9128-FE73CADD36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6375" y="4867275"/>
              <a:ext cx="188913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9" name="Freeform 39">
              <a:extLst>
                <a:ext uri="{FF2B5EF4-FFF2-40B4-BE49-F238E27FC236}">
                  <a16:creationId xmlns:a16="http://schemas.microsoft.com/office/drawing/2014/main" id="{CC6F29C1-A471-4CDE-8C21-E4B15C5EF4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41112" y="5046663"/>
              <a:ext cx="307975" cy="1801813"/>
            </a:xfrm>
            <a:custGeom>
              <a:avLst/>
              <a:gdLst/>
              <a:ahLst/>
              <a:cxnLst/>
              <a:rect l="0" t="0" r="r" b="b"/>
              <a:pathLst>
                <a:path w="194" h="1135">
                  <a:moveTo>
                    <a:pt x="18" y="1135"/>
                  </a:moveTo>
                  <a:lnTo>
                    <a:pt x="0" y="1135"/>
                  </a:lnTo>
                  <a:lnTo>
                    <a:pt x="0" y="354"/>
                  </a:lnTo>
                  <a:lnTo>
                    <a:pt x="176" y="177"/>
                  </a:lnTo>
                  <a:lnTo>
                    <a:pt x="176" y="0"/>
                  </a:lnTo>
                  <a:lnTo>
                    <a:pt x="194" y="0"/>
                  </a:lnTo>
                  <a:lnTo>
                    <a:pt x="194" y="183"/>
                  </a:lnTo>
                  <a:lnTo>
                    <a:pt x="18" y="360"/>
                  </a:lnTo>
                  <a:lnTo>
                    <a:pt x="18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0" name="Freeform 40">
              <a:extLst>
                <a:ext uri="{FF2B5EF4-FFF2-40B4-BE49-F238E27FC236}">
                  <a16:creationId xmlns:a16="http://schemas.microsoft.com/office/drawing/2014/main" id="{67F5B7DA-86C7-4AE0-96B6-D7F5AA51E2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849100" y="64166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1" name="Rectangle 41">
              <a:extLst>
                <a:ext uri="{FF2B5EF4-FFF2-40B4-BE49-F238E27FC236}">
                  <a16:creationId xmlns:a16="http://schemas.microsoft.com/office/drawing/2014/main" id="{0FA481E3-0439-484A-AC9B-19D58B98E4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939587" y="6596063"/>
              <a:ext cx="23813" cy="2524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pic>
        <p:nvPicPr>
          <p:cNvPr id="4" name="Picture 3">
            <a:extLst>
              <a:ext uri="{FF2B5EF4-FFF2-40B4-BE49-F238E27FC236}">
                <a16:creationId xmlns:a16="http://schemas.microsoft.com/office/drawing/2014/main" id="{A3EBCF0A-A2E7-24D0-673F-3D59420E216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97224" y="3461966"/>
            <a:ext cx="4966139" cy="242009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01DFE584-65F5-B396-5295-9B4AA046D01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34802" y="6046548"/>
            <a:ext cx="9080984" cy="5540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774093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8000"/>
                <a:hueMod val="94000"/>
                <a:satMod val="148000"/>
                <a:lumMod val="150000"/>
              </a:schemeClr>
            </a:gs>
            <a:gs pos="100000">
              <a:schemeClr val="bg1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E9B448F0-DA06-4165-AB5F-4330A20E06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-1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2">
            <a:extLst>
              <a:ext uri="{FF2B5EF4-FFF2-40B4-BE49-F238E27FC236}">
                <a16:creationId xmlns:a16="http://schemas.microsoft.com/office/drawing/2014/main" id="{92D83638-A467-411A-9C31-FE9A111CD8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:p14="http://schemas.microsoft.com/office/powerpoint/2010/main" xmlns:a16="http://schemas.microsoft.com/office/drawing/2014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2" name="Group 11">
            <a:extLst>
              <a:ext uri="{FF2B5EF4-FFF2-40B4-BE49-F238E27FC236}">
                <a16:creationId xmlns:a16="http://schemas.microsoft.com/office/drawing/2014/main" id="{2576BCDF-119F-4EB5-83D7-ED823C93EB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20788" cy="6858001"/>
            <a:chOff x="-14288" y="0"/>
            <a:chExt cx="1220788" cy="6858001"/>
          </a:xfrm>
          <a:solidFill>
            <a:schemeClr val="tx2">
              <a:alpha val="45000"/>
            </a:schemeClr>
          </a:solidFill>
        </p:grpSpPr>
        <p:sp>
          <p:nvSpPr>
            <p:cNvPr id="13" name="Rectangle 5">
              <a:extLst>
                <a:ext uri="{FF2B5EF4-FFF2-40B4-BE49-F238E27FC236}">
                  <a16:creationId xmlns:a16="http://schemas.microsoft.com/office/drawing/2014/main" id="{43D63E8F-FD8A-4CE3-B7C9-3E9E2B66B5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4" name="Freeform 6">
              <a:extLst>
                <a:ext uri="{FF2B5EF4-FFF2-40B4-BE49-F238E27FC236}">
                  <a16:creationId xmlns:a16="http://schemas.microsoft.com/office/drawing/2014/main" id="{D107D890-1831-46D8-90FB-F2FC0B2884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5" name="Freeform 7">
              <a:extLst>
                <a:ext uri="{FF2B5EF4-FFF2-40B4-BE49-F238E27FC236}">
                  <a16:creationId xmlns:a16="http://schemas.microsoft.com/office/drawing/2014/main" id="{02440904-A4EC-4F72-8E22-AAF4D9DB5C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6" name="Freeform 8">
              <a:extLst>
                <a:ext uri="{FF2B5EF4-FFF2-40B4-BE49-F238E27FC236}">
                  <a16:creationId xmlns:a16="http://schemas.microsoft.com/office/drawing/2014/main" id="{625E9C1F-1569-416B-A85C-FA14348722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7" name="Freeform 9">
              <a:extLst>
                <a:ext uri="{FF2B5EF4-FFF2-40B4-BE49-F238E27FC236}">
                  <a16:creationId xmlns:a16="http://schemas.microsoft.com/office/drawing/2014/main" id="{3A186C77-43BF-4B1B-8170-48944F3057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8" name="Freeform 10">
              <a:extLst>
                <a:ext uri="{FF2B5EF4-FFF2-40B4-BE49-F238E27FC236}">
                  <a16:creationId xmlns:a16="http://schemas.microsoft.com/office/drawing/2014/main" id="{FA8D72C1-8526-44B4-9333-5E0057ECCA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9" name="Freeform 11">
              <a:extLst>
                <a:ext uri="{FF2B5EF4-FFF2-40B4-BE49-F238E27FC236}">
                  <a16:creationId xmlns:a16="http://schemas.microsoft.com/office/drawing/2014/main" id="{790E4BA0-9C47-48B6-AA4A-8FC22DA954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0" name="Freeform 12">
              <a:extLst>
                <a:ext uri="{FF2B5EF4-FFF2-40B4-BE49-F238E27FC236}">
                  <a16:creationId xmlns:a16="http://schemas.microsoft.com/office/drawing/2014/main" id="{FD051475-431F-4B9D-94C6-7B49A69582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1" name="Freeform 13">
              <a:extLst>
                <a:ext uri="{FF2B5EF4-FFF2-40B4-BE49-F238E27FC236}">
                  <a16:creationId xmlns:a16="http://schemas.microsoft.com/office/drawing/2014/main" id="{82255D2F-85A1-4A19-8BC4-EB2715F36C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2" name="Freeform 14">
              <a:extLst>
                <a:ext uri="{FF2B5EF4-FFF2-40B4-BE49-F238E27FC236}">
                  <a16:creationId xmlns:a16="http://schemas.microsoft.com/office/drawing/2014/main" id="{EBC3A004-9794-4EFA-83F0-989248797CD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3" name="Freeform 15">
              <a:extLst>
                <a:ext uri="{FF2B5EF4-FFF2-40B4-BE49-F238E27FC236}">
                  <a16:creationId xmlns:a16="http://schemas.microsoft.com/office/drawing/2014/main" id="{6EFD9FC3-E11A-44E3-BCAC-A07F3C601F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4" name="Line 16">
              <a:extLst>
                <a:ext uri="{FF2B5EF4-FFF2-40B4-BE49-F238E27FC236}">
                  <a16:creationId xmlns:a16="http://schemas.microsoft.com/office/drawing/2014/main" id="{AB6AB6F7-6592-4028-B349-1C0E53A29C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5" name="Freeform 17">
              <a:extLst>
                <a:ext uri="{FF2B5EF4-FFF2-40B4-BE49-F238E27FC236}">
                  <a16:creationId xmlns:a16="http://schemas.microsoft.com/office/drawing/2014/main" id="{6C2415E6-F914-4C11-B48B-4910AA6CA6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6" name="Freeform 18">
              <a:extLst>
                <a:ext uri="{FF2B5EF4-FFF2-40B4-BE49-F238E27FC236}">
                  <a16:creationId xmlns:a16="http://schemas.microsoft.com/office/drawing/2014/main" id="{2412013C-072A-489E-851A-CFEF91A9A6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7" name="Freeform 19">
              <a:extLst>
                <a:ext uri="{FF2B5EF4-FFF2-40B4-BE49-F238E27FC236}">
                  <a16:creationId xmlns:a16="http://schemas.microsoft.com/office/drawing/2014/main" id="{DE93DF9F-296F-4DE4-8813-D8C04DE4CF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8" name="Freeform 20">
              <a:extLst>
                <a:ext uri="{FF2B5EF4-FFF2-40B4-BE49-F238E27FC236}">
                  <a16:creationId xmlns:a16="http://schemas.microsoft.com/office/drawing/2014/main" id="{F440D966-5030-460C-9916-BF9B915421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9" name="Rectangle 21">
              <a:extLst>
                <a:ext uri="{FF2B5EF4-FFF2-40B4-BE49-F238E27FC236}">
                  <a16:creationId xmlns:a16="http://schemas.microsoft.com/office/drawing/2014/main" id="{1EFE245D-BA05-4F4D-A6E8-40739F48E7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0" name="Freeform 22">
              <a:extLst>
                <a:ext uri="{FF2B5EF4-FFF2-40B4-BE49-F238E27FC236}">
                  <a16:creationId xmlns:a16="http://schemas.microsoft.com/office/drawing/2014/main" id="{ED67811C-F735-441C-98A6-2517EC099A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1" name="Freeform 23">
              <a:extLst>
                <a:ext uri="{FF2B5EF4-FFF2-40B4-BE49-F238E27FC236}">
                  <a16:creationId xmlns:a16="http://schemas.microsoft.com/office/drawing/2014/main" id="{3070FC44-32F9-470F-A131-868F3F1DB7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2" name="Freeform 24">
              <a:extLst>
                <a:ext uri="{FF2B5EF4-FFF2-40B4-BE49-F238E27FC236}">
                  <a16:creationId xmlns:a16="http://schemas.microsoft.com/office/drawing/2014/main" id="{95FB52C7-C779-4E3F-978C-4595FEF868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3" name="Freeform 25">
              <a:extLst>
                <a:ext uri="{FF2B5EF4-FFF2-40B4-BE49-F238E27FC236}">
                  <a16:creationId xmlns:a16="http://schemas.microsoft.com/office/drawing/2014/main" id="{D4EB1759-62AC-4B24-9DC6-E4F8737E89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4" name="Freeform 26">
              <a:extLst>
                <a:ext uri="{FF2B5EF4-FFF2-40B4-BE49-F238E27FC236}">
                  <a16:creationId xmlns:a16="http://schemas.microsoft.com/office/drawing/2014/main" id="{7BF6FB39-864B-4F58-86E8-790E16FB3C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5" name="Freeform 27">
              <a:extLst>
                <a:ext uri="{FF2B5EF4-FFF2-40B4-BE49-F238E27FC236}">
                  <a16:creationId xmlns:a16="http://schemas.microsoft.com/office/drawing/2014/main" id="{5FE4FA46-B51C-43DA-87FC-2644ED117A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6" name="Freeform 28">
              <a:extLst>
                <a:ext uri="{FF2B5EF4-FFF2-40B4-BE49-F238E27FC236}">
                  <a16:creationId xmlns:a16="http://schemas.microsoft.com/office/drawing/2014/main" id="{25DD1322-2D3A-4E7B-B23B-B4F96E02C2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7" name="Freeform 29">
              <a:extLst>
                <a:ext uri="{FF2B5EF4-FFF2-40B4-BE49-F238E27FC236}">
                  <a16:creationId xmlns:a16="http://schemas.microsoft.com/office/drawing/2014/main" id="{6E4FFBEB-52BB-494D-AD99-A0F072AB6F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8" name="Freeform 30">
              <a:extLst>
                <a:ext uri="{FF2B5EF4-FFF2-40B4-BE49-F238E27FC236}">
                  <a16:creationId xmlns:a16="http://schemas.microsoft.com/office/drawing/2014/main" id="{7DE92406-3F65-4333-BAAA-A9A7B5AEE9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9" name="Freeform 31">
              <a:extLst>
                <a:ext uri="{FF2B5EF4-FFF2-40B4-BE49-F238E27FC236}">
                  <a16:creationId xmlns:a16="http://schemas.microsoft.com/office/drawing/2014/main" id="{B8B0FFC4-D1BB-4BB9-A224-BB78BFD338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80290719-DCB6-8C00-750A-5827EDBD35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1" y="748240"/>
            <a:ext cx="9906000" cy="1117073"/>
          </a:xfrm>
        </p:spPr>
        <p:txBody>
          <a:bodyPr>
            <a:normAutofit/>
          </a:bodyPr>
          <a:lstStyle/>
          <a:p>
            <a:pPr algn="ctr"/>
            <a:r>
              <a:rPr lang="en-US" sz="4000" dirty="0"/>
              <a:t>To Do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644ECF-9EE4-4031-3023-B2BA79A5CB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06500" y="2249486"/>
            <a:ext cx="9840911" cy="4356102"/>
          </a:xfrm>
        </p:spPr>
        <p:txBody>
          <a:bodyPr anchor="t">
            <a:normAutofit/>
          </a:bodyPr>
          <a:lstStyle/>
          <a:p>
            <a:r>
              <a:rPr lang="de-CH" dirty="0"/>
              <a:t>Skript das bei Start automatisch ausgeführt wird</a:t>
            </a:r>
          </a:p>
          <a:p>
            <a:r>
              <a:rPr lang="de-CH" dirty="0"/>
              <a:t>Steuerung </a:t>
            </a:r>
            <a:r>
              <a:rPr lang="de-CH" dirty="0" err="1"/>
              <a:t>PiCar</a:t>
            </a:r>
            <a:endParaRPr lang="de-CH" dirty="0"/>
          </a:p>
          <a:p>
            <a:r>
              <a:rPr lang="de-CH" dirty="0"/>
              <a:t>Frontend / Dashboard</a:t>
            </a:r>
          </a:p>
          <a:p>
            <a:r>
              <a:rPr lang="de-CH" dirty="0"/>
              <a:t>Benachrichtigung</a:t>
            </a:r>
          </a:p>
          <a:p>
            <a:r>
              <a:rPr lang="de-CH" dirty="0"/>
              <a:t>(Raumorientierung mit Lidar &amp; Kamera)</a:t>
            </a:r>
          </a:p>
          <a:p>
            <a:r>
              <a:rPr lang="de-CH" dirty="0"/>
              <a:t>(Selbstständiges Erkunden der Umgebung)</a:t>
            </a:r>
          </a:p>
        </p:txBody>
      </p:sp>
      <p:grpSp>
        <p:nvGrpSpPr>
          <p:cNvPr id="41" name="Group 40">
            <a:extLst>
              <a:ext uri="{FF2B5EF4-FFF2-40B4-BE49-F238E27FC236}">
                <a16:creationId xmlns:a16="http://schemas.microsoft.com/office/drawing/2014/main" id="{8DB4BB99-C854-45F9-BED1-63D15E3A24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364912" y="0"/>
            <a:ext cx="674688" cy="6848476"/>
            <a:chOff x="11364912" y="0"/>
            <a:chExt cx="674688" cy="6848476"/>
          </a:xfrm>
          <a:solidFill>
            <a:schemeClr val="tx2">
              <a:alpha val="45000"/>
            </a:schemeClr>
          </a:solidFill>
        </p:grpSpPr>
        <p:sp>
          <p:nvSpPr>
            <p:cNvPr id="42" name="Freeform 32">
              <a:extLst>
                <a:ext uri="{FF2B5EF4-FFF2-40B4-BE49-F238E27FC236}">
                  <a16:creationId xmlns:a16="http://schemas.microsoft.com/office/drawing/2014/main" id="{5D1CCC4C-284C-4BF6-97D9-D974674634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83975" y="0"/>
              <a:ext cx="417513" cy="512763"/>
            </a:xfrm>
            <a:custGeom>
              <a:avLst/>
              <a:gdLst/>
              <a:ahLst/>
              <a:cxnLst/>
              <a:rect l="0" t="0" r="r" b="b"/>
              <a:pathLst>
                <a:path w="263" h="323">
                  <a:moveTo>
                    <a:pt x="12" y="323"/>
                  </a:moveTo>
                  <a:lnTo>
                    <a:pt x="0" y="314"/>
                  </a:lnTo>
                  <a:lnTo>
                    <a:pt x="203" y="108"/>
                  </a:lnTo>
                  <a:lnTo>
                    <a:pt x="248" y="0"/>
                  </a:lnTo>
                  <a:lnTo>
                    <a:pt x="263" y="6"/>
                  </a:lnTo>
                  <a:lnTo>
                    <a:pt x="218" y="117"/>
                  </a:lnTo>
                  <a:lnTo>
                    <a:pt x="218" y="117"/>
                  </a:lnTo>
                  <a:lnTo>
                    <a:pt x="12" y="3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3" name="Freeform 33">
              <a:extLst>
                <a:ext uri="{FF2B5EF4-FFF2-40B4-BE49-F238E27FC236}">
                  <a16:creationId xmlns:a16="http://schemas.microsoft.com/office/drawing/2014/main" id="{35D82D1B-EB09-4028-9107-D60B547C7B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364912" y="474663"/>
              <a:ext cx="157163" cy="152400"/>
            </a:xfrm>
            <a:custGeom>
              <a:avLst/>
              <a:gdLst/>
              <a:ahLst/>
              <a:cxnLst/>
              <a:rect l="0" t="0" r="r" b="b"/>
              <a:pathLst>
                <a:path w="33" h="32">
                  <a:moveTo>
                    <a:pt x="17" y="32"/>
                  </a:moveTo>
                  <a:cubicBezTo>
                    <a:pt x="13" y="32"/>
                    <a:pt x="9" y="30"/>
                    <a:pt x="6" y="27"/>
                  </a:cubicBezTo>
                  <a:cubicBezTo>
                    <a:pt x="0" y="21"/>
                    <a:pt x="0" y="11"/>
                    <a:pt x="6" y="5"/>
                  </a:cubicBezTo>
                  <a:cubicBezTo>
                    <a:pt x="9" y="2"/>
                    <a:pt x="13" y="0"/>
                    <a:pt x="17" y="0"/>
                  </a:cubicBezTo>
                  <a:cubicBezTo>
                    <a:pt x="21" y="0"/>
                    <a:pt x="25" y="2"/>
                    <a:pt x="28" y="5"/>
                  </a:cubicBezTo>
                  <a:cubicBezTo>
                    <a:pt x="31" y="8"/>
                    <a:pt x="33" y="12"/>
                    <a:pt x="33" y="16"/>
                  </a:cubicBezTo>
                  <a:cubicBezTo>
                    <a:pt x="33" y="20"/>
                    <a:pt x="31" y="24"/>
                    <a:pt x="28" y="27"/>
                  </a:cubicBezTo>
                  <a:cubicBezTo>
                    <a:pt x="25" y="30"/>
                    <a:pt x="21" y="32"/>
                    <a:pt x="17" y="32"/>
                  </a:cubicBezTo>
                  <a:close/>
                  <a:moveTo>
                    <a:pt x="17" y="4"/>
                  </a:moveTo>
                  <a:cubicBezTo>
                    <a:pt x="14" y="4"/>
                    <a:pt x="11" y="6"/>
                    <a:pt x="9" y="8"/>
                  </a:cubicBezTo>
                  <a:cubicBezTo>
                    <a:pt x="4" y="12"/>
                    <a:pt x="4" y="20"/>
                    <a:pt x="9" y="24"/>
                  </a:cubicBezTo>
                  <a:cubicBezTo>
                    <a:pt x="11" y="27"/>
                    <a:pt x="14" y="28"/>
                    <a:pt x="17" y="28"/>
                  </a:cubicBezTo>
                  <a:cubicBezTo>
                    <a:pt x="20" y="28"/>
                    <a:pt x="23" y="27"/>
                    <a:pt x="26" y="24"/>
                  </a:cubicBezTo>
                  <a:cubicBezTo>
                    <a:pt x="30" y="20"/>
                    <a:pt x="30" y="12"/>
                    <a:pt x="26" y="8"/>
                  </a:cubicBezTo>
                  <a:cubicBezTo>
                    <a:pt x="23" y="6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4" name="Freeform 34">
              <a:extLst>
                <a:ext uri="{FF2B5EF4-FFF2-40B4-BE49-F238E27FC236}">
                  <a16:creationId xmlns:a16="http://schemas.microsoft.com/office/drawing/2014/main" id="{1389EE93-8059-437E-8507-7557AD68FB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1612" y="1539875"/>
              <a:ext cx="188913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5" name="Freeform 35">
              <a:extLst>
                <a:ext uri="{FF2B5EF4-FFF2-40B4-BE49-F238E27FC236}">
                  <a16:creationId xmlns:a16="http://schemas.microsoft.com/office/drawing/2014/main" id="{377C05DC-75FF-4426-A34F-DBF0C7E7BE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31600" y="5694363"/>
              <a:ext cx="298450" cy="1154113"/>
            </a:xfrm>
            <a:custGeom>
              <a:avLst/>
              <a:gdLst/>
              <a:ahLst/>
              <a:cxnLst/>
              <a:rect l="0" t="0" r="r" b="b"/>
              <a:pathLst>
                <a:path w="188" h="727">
                  <a:moveTo>
                    <a:pt x="15" y="727"/>
                  </a:moveTo>
                  <a:lnTo>
                    <a:pt x="0" y="727"/>
                  </a:lnTo>
                  <a:lnTo>
                    <a:pt x="0" y="407"/>
                  </a:lnTo>
                  <a:lnTo>
                    <a:pt x="0" y="407"/>
                  </a:lnTo>
                  <a:lnTo>
                    <a:pt x="176" y="0"/>
                  </a:lnTo>
                  <a:lnTo>
                    <a:pt x="188" y="6"/>
                  </a:lnTo>
                  <a:lnTo>
                    <a:pt x="15" y="410"/>
                  </a:lnTo>
                  <a:lnTo>
                    <a:pt x="15" y="72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6" name="Freeform 36">
              <a:extLst>
                <a:ext uri="{FF2B5EF4-FFF2-40B4-BE49-F238E27FC236}">
                  <a16:creationId xmlns:a16="http://schemas.microsoft.com/office/drawing/2014/main" id="{03D385C8-866D-437D-91B1-2E3ECDD88E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72900" y="5551488"/>
              <a:ext cx="157163" cy="155575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5"/>
                    <a:pt x="0" y="16"/>
                  </a:cubicBezTo>
                  <a:cubicBezTo>
                    <a:pt x="0" y="7"/>
                    <a:pt x="8" y="0"/>
                    <a:pt x="17" y="0"/>
                  </a:cubicBezTo>
                  <a:cubicBezTo>
                    <a:pt x="26" y="0"/>
                    <a:pt x="33" y="7"/>
                    <a:pt x="33" y="16"/>
                  </a:cubicBezTo>
                  <a:cubicBezTo>
                    <a:pt x="33" y="25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9"/>
                    <a:pt x="4" y="16"/>
                  </a:cubicBezTo>
                  <a:cubicBezTo>
                    <a:pt x="4" y="23"/>
                    <a:pt x="10" y="29"/>
                    <a:pt x="17" y="29"/>
                  </a:cubicBezTo>
                  <a:cubicBezTo>
                    <a:pt x="23" y="29"/>
                    <a:pt x="29" y="23"/>
                    <a:pt x="29" y="16"/>
                  </a:cubicBezTo>
                  <a:cubicBezTo>
                    <a:pt x="29" y="9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7" name="Freeform 37">
              <a:extLst>
                <a:ext uri="{FF2B5EF4-FFF2-40B4-BE49-F238E27FC236}">
                  <a16:creationId xmlns:a16="http://schemas.microsoft.com/office/drawing/2014/main" id="{3F649CBB-748F-4C79-A14F-C531C40B08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10987" y="4763"/>
              <a:ext cx="304800" cy="1544638"/>
            </a:xfrm>
            <a:custGeom>
              <a:avLst/>
              <a:gdLst/>
              <a:ahLst/>
              <a:cxnLst/>
              <a:rect l="0" t="0" r="r" b="b"/>
              <a:pathLst>
                <a:path w="192" h="973">
                  <a:moveTo>
                    <a:pt x="15" y="973"/>
                  </a:moveTo>
                  <a:lnTo>
                    <a:pt x="0" y="973"/>
                  </a:lnTo>
                  <a:lnTo>
                    <a:pt x="0" y="790"/>
                  </a:lnTo>
                  <a:lnTo>
                    <a:pt x="174" y="614"/>
                  </a:lnTo>
                  <a:lnTo>
                    <a:pt x="174" y="0"/>
                  </a:lnTo>
                  <a:lnTo>
                    <a:pt x="192" y="0"/>
                  </a:lnTo>
                  <a:lnTo>
                    <a:pt x="192" y="620"/>
                  </a:lnTo>
                  <a:lnTo>
                    <a:pt x="15" y="796"/>
                  </a:lnTo>
                  <a:lnTo>
                    <a:pt x="15" y="97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8" name="Freeform 38">
              <a:extLst>
                <a:ext uri="{FF2B5EF4-FFF2-40B4-BE49-F238E27FC236}">
                  <a16:creationId xmlns:a16="http://schemas.microsoft.com/office/drawing/2014/main" id="{7F4622C0-84AF-41F1-9128-FE73CADD36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6375" y="4867275"/>
              <a:ext cx="188913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9" name="Freeform 39">
              <a:extLst>
                <a:ext uri="{FF2B5EF4-FFF2-40B4-BE49-F238E27FC236}">
                  <a16:creationId xmlns:a16="http://schemas.microsoft.com/office/drawing/2014/main" id="{CC6F29C1-A471-4CDE-8C21-E4B15C5EF4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41112" y="5046663"/>
              <a:ext cx="307975" cy="1801813"/>
            </a:xfrm>
            <a:custGeom>
              <a:avLst/>
              <a:gdLst/>
              <a:ahLst/>
              <a:cxnLst/>
              <a:rect l="0" t="0" r="r" b="b"/>
              <a:pathLst>
                <a:path w="194" h="1135">
                  <a:moveTo>
                    <a:pt x="18" y="1135"/>
                  </a:moveTo>
                  <a:lnTo>
                    <a:pt x="0" y="1135"/>
                  </a:lnTo>
                  <a:lnTo>
                    <a:pt x="0" y="354"/>
                  </a:lnTo>
                  <a:lnTo>
                    <a:pt x="176" y="177"/>
                  </a:lnTo>
                  <a:lnTo>
                    <a:pt x="176" y="0"/>
                  </a:lnTo>
                  <a:lnTo>
                    <a:pt x="194" y="0"/>
                  </a:lnTo>
                  <a:lnTo>
                    <a:pt x="194" y="183"/>
                  </a:lnTo>
                  <a:lnTo>
                    <a:pt x="18" y="360"/>
                  </a:lnTo>
                  <a:lnTo>
                    <a:pt x="18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0" name="Freeform 40">
              <a:extLst>
                <a:ext uri="{FF2B5EF4-FFF2-40B4-BE49-F238E27FC236}">
                  <a16:creationId xmlns:a16="http://schemas.microsoft.com/office/drawing/2014/main" id="{67F5B7DA-86C7-4AE0-96B6-D7F5AA51E2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849100" y="64166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1" name="Rectangle 41">
              <a:extLst>
                <a:ext uri="{FF2B5EF4-FFF2-40B4-BE49-F238E27FC236}">
                  <a16:creationId xmlns:a16="http://schemas.microsoft.com/office/drawing/2014/main" id="{0FA481E3-0439-484A-AC9B-19D58B98E4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939587" y="6596063"/>
              <a:ext cx="23813" cy="2524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71314123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8000"/>
                <a:hueMod val="94000"/>
                <a:satMod val="148000"/>
                <a:lumMod val="150000"/>
              </a:schemeClr>
            </a:gs>
            <a:gs pos="100000">
              <a:schemeClr val="bg1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E9B448F0-DA06-4165-AB5F-4330A20E06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-1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2">
            <a:extLst>
              <a:ext uri="{FF2B5EF4-FFF2-40B4-BE49-F238E27FC236}">
                <a16:creationId xmlns:a16="http://schemas.microsoft.com/office/drawing/2014/main" id="{92D83638-A467-411A-9C31-FE9A111CD8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:p14="http://schemas.microsoft.com/office/powerpoint/2010/main" xmlns:a16="http://schemas.microsoft.com/office/drawing/2014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2" name="Group 11">
            <a:extLst>
              <a:ext uri="{FF2B5EF4-FFF2-40B4-BE49-F238E27FC236}">
                <a16:creationId xmlns:a16="http://schemas.microsoft.com/office/drawing/2014/main" id="{2576BCDF-119F-4EB5-83D7-ED823C93EB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20788" cy="6858001"/>
            <a:chOff x="-14288" y="0"/>
            <a:chExt cx="1220788" cy="6858001"/>
          </a:xfrm>
          <a:solidFill>
            <a:schemeClr val="tx2">
              <a:alpha val="45000"/>
            </a:schemeClr>
          </a:solidFill>
        </p:grpSpPr>
        <p:sp>
          <p:nvSpPr>
            <p:cNvPr id="13" name="Rectangle 5">
              <a:extLst>
                <a:ext uri="{FF2B5EF4-FFF2-40B4-BE49-F238E27FC236}">
                  <a16:creationId xmlns:a16="http://schemas.microsoft.com/office/drawing/2014/main" id="{43D63E8F-FD8A-4CE3-B7C9-3E9E2B66B5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4" name="Freeform 6">
              <a:extLst>
                <a:ext uri="{FF2B5EF4-FFF2-40B4-BE49-F238E27FC236}">
                  <a16:creationId xmlns:a16="http://schemas.microsoft.com/office/drawing/2014/main" id="{D107D890-1831-46D8-90FB-F2FC0B2884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5" name="Freeform 7">
              <a:extLst>
                <a:ext uri="{FF2B5EF4-FFF2-40B4-BE49-F238E27FC236}">
                  <a16:creationId xmlns:a16="http://schemas.microsoft.com/office/drawing/2014/main" id="{02440904-A4EC-4F72-8E22-AAF4D9DB5C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6" name="Freeform 8">
              <a:extLst>
                <a:ext uri="{FF2B5EF4-FFF2-40B4-BE49-F238E27FC236}">
                  <a16:creationId xmlns:a16="http://schemas.microsoft.com/office/drawing/2014/main" id="{625E9C1F-1569-416B-A85C-FA14348722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7" name="Freeform 9">
              <a:extLst>
                <a:ext uri="{FF2B5EF4-FFF2-40B4-BE49-F238E27FC236}">
                  <a16:creationId xmlns:a16="http://schemas.microsoft.com/office/drawing/2014/main" id="{3A186C77-43BF-4B1B-8170-48944F3057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8" name="Freeform 10">
              <a:extLst>
                <a:ext uri="{FF2B5EF4-FFF2-40B4-BE49-F238E27FC236}">
                  <a16:creationId xmlns:a16="http://schemas.microsoft.com/office/drawing/2014/main" id="{FA8D72C1-8526-44B4-9333-5E0057ECCA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9" name="Freeform 11">
              <a:extLst>
                <a:ext uri="{FF2B5EF4-FFF2-40B4-BE49-F238E27FC236}">
                  <a16:creationId xmlns:a16="http://schemas.microsoft.com/office/drawing/2014/main" id="{790E4BA0-9C47-48B6-AA4A-8FC22DA954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0" name="Freeform 12">
              <a:extLst>
                <a:ext uri="{FF2B5EF4-FFF2-40B4-BE49-F238E27FC236}">
                  <a16:creationId xmlns:a16="http://schemas.microsoft.com/office/drawing/2014/main" id="{FD051475-431F-4B9D-94C6-7B49A69582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1" name="Freeform 13">
              <a:extLst>
                <a:ext uri="{FF2B5EF4-FFF2-40B4-BE49-F238E27FC236}">
                  <a16:creationId xmlns:a16="http://schemas.microsoft.com/office/drawing/2014/main" id="{82255D2F-85A1-4A19-8BC4-EB2715F36C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2" name="Freeform 14">
              <a:extLst>
                <a:ext uri="{FF2B5EF4-FFF2-40B4-BE49-F238E27FC236}">
                  <a16:creationId xmlns:a16="http://schemas.microsoft.com/office/drawing/2014/main" id="{EBC3A004-9794-4EFA-83F0-989248797CD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3" name="Freeform 15">
              <a:extLst>
                <a:ext uri="{FF2B5EF4-FFF2-40B4-BE49-F238E27FC236}">
                  <a16:creationId xmlns:a16="http://schemas.microsoft.com/office/drawing/2014/main" id="{6EFD9FC3-E11A-44E3-BCAC-A07F3C601F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4" name="Line 16">
              <a:extLst>
                <a:ext uri="{FF2B5EF4-FFF2-40B4-BE49-F238E27FC236}">
                  <a16:creationId xmlns:a16="http://schemas.microsoft.com/office/drawing/2014/main" id="{AB6AB6F7-6592-4028-B349-1C0E53A29C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5" name="Freeform 17">
              <a:extLst>
                <a:ext uri="{FF2B5EF4-FFF2-40B4-BE49-F238E27FC236}">
                  <a16:creationId xmlns:a16="http://schemas.microsoft.com/office/drawing/2014/main" id="{6C2415E6-F914-4C11-B48B-4910AA6CA6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6" name="Freeform 18">
              <a:extLst>
                <a:ext uri="{FF2B5EF4-FFF2-40B4-BE49-F238E27FC236}">
                  <a16:creationId xmlns:a16="http://schemas.microsoft.com/office/drawing/2014/main" id="{2412013C-072A-489E-851A-CFEF91A9A6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7" name="Freeform 19">
              <a:extLst>
                <a:ext uri="{FF2B5EF4-FFF2-40B4-BE49-F238E27FC236}">
                  <a16:creationId xmlns:a16="http://schemas.microsoft.com/office/drawing/2014/main" id="{DE93DF9F-296F-4DE4-8813-D8C04DE4CF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8" name="Freeform 20">
              <a:extLst>
                <a:ext uri="{FF2B5EF4-FFF2-40B4-BE49-F238E27FC236}">
                  <a16:creationId xmlns:a16="http://schemas.microsoft.com/office/drawing/2014/main" id="{F440D966-5030-460C-9916-BF9B915421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9" name="Rectangle 21">
              <a:extLst>
                <a:ext uri="{FF2B5EF4-FFF2-40B4-BE49-F238E27FC236}">
                  <a16:creationId xmlns:a16="http://schemas.microsoft.com/office/drawing/2014/main" id="{1EFE245D-BA05-4F4D-A6E8-40739F48E7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0" name="Freeform 22">
              <a:extLst>
                <a:ext uri="{FF2B5EF4-FFF2-40B4-BE49-F238E27FC236}">
                  <a16:creationId xmlns:a16="http://schemas.microsoft.com/office/drawing/2014/main" id="{ED67811C-F735-441C-98A6-2517EC099A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1" name="Freeform 23">
              <a:extLst>
                <a:ext uri="{FF2B5EF4-FFF2-40B4-BE49-F238E27FC236}">
                  <a16:creationId xmlns:a16="http://schemas.microsoft.com/office/drawing/2014/main" id="{3070FC44-32F9-470F-A131-868F3F1DB7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2" name="Freeform 24">
              <a:extLst>
                <a:ext uri="{FF2B5EF4-FFF2-40B4-BE49-F238E27FC236}">
                  <a16:creationId xmlns:a16="http://schemas.microsoft.com/office/drawing/2014/main" id="{95FB52C7-C779-4E3F-978C-4595FEF868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3" name="Freeform 25">
              <a:extLst>
                <a:ext uri="{FF2B5EF4-FFF2-40B4-BE49-F238E27FC236}">
                  <a16:creationId xmlns:a16="http://schemas.microsoft.com/office/drawing/2014/main" id="{D4EB1759-62AC-4B24-9DC6-E4F8737E89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4" name="Freeform 26">
              <a:extLst>
                <a:ext uri="{FF2B5EF4-FFF2-40B4-BE49-F238E27FC236}">
                  <a16:creationId xmlns:a16="http://schemas.microsoft.com/office/drawing/2014/main" id="{7BF6FB39-864B-4F58-86E8-790E16FB3C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5" name="Freeform 27">
              <a:extLst>
                <a:ext uri="{FF2B5EF4-FFF2-40B4-BE49-F238E27FC236}">
                  <a16:creationId xmlns:a16="http://schemas.microsoft.com/office/drawing/2014/main" id="{5FE4FA46-B51C-43DA-87FC-2644ED117A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6" name="Freeform 28">
              <a:extLst>
                <a:ext uri="{FF2B5EF4-FFF2-40B4-BE49-F238E27FC236}">
                  <a16:creationId xmlns:a16="http://schemas.microsoft.com/office/drawing/2014/main" id="{25DD1322-2D3A-4E7B-B23B-B4F96E02C2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7" name="Freeform 29">
              <a:extLst>
                <a:ext uri="{FF2B5EF4-FFF2-40B4-BE49-F238E27FC236}">
                  <a16:creationId xmlns:a16="http://schemas.microsoft.com/office/drawing/2014/main" id="{6E4FFBEB-52BB-494D-AD99-A0F072AB6F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8" name="Freeform 30">
              <a:extLst>
                <a:ext uri="{FF2B5EF4-FFF2-40B4-BE49-F238E27FC236}">
                  <a16:creationId xmlns:a16="http://schemas.microsoft.com/office/drawing/2014/main" id="{7DE92406-3F65-4333-BAAA-A9A7B5AEE9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9" name="Freeform 31">
              <a:extLst>
                <a:ext uri="{FF2B5EF4-FFF2-40B4-BE49-F238E27FC236}">
                  <a16:creationId xmlns:a16="http://schemas.microsoft.com/office/drawing/2014/main" id="{B8B0FFC4-D1BB-4BB9-A224-BB78BFD338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80290719-DCB6-8C00-750A-5827EDBD35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1" y="748240"/>
            <a:ext cx="9906000" cy="1117073"/>
          </a:xfrm>
        </p:spPr>
        <p:txBody>
          <a:bodyPr>
            <a:normAutofit/>
          </a:bodyPr>
          <a:lstStyle/>
          <a:p>
            <a:pPr algn="ctr"/>
            <a:r>
              <a:rPr lang="de-CH" sz="4000" dirty="0"/>
              <a:t>Elektronik – </a:t>
            </a:r>
            <a:r>
              <a:rPr lang="de-CH" sz="4000" dirty="0" err="1"/>
              <a:t>Breadboard-Prototyping</a:t>
            </a:r>
            <a:endParaRPr lang="de-CH" sz="4000" dirty="0"/>
          </a:p>
        </p:txBody>
      </p:sp>
      <p:grpSp>
        <p:nvGrpSpPr>
          <p:cNvPr id="41" name="Group 40">
            <a:extLst>
              <a:ext uri="{FF2B5EF4-FFF2-40B4-BE49-F238E27FC236}">
                <a16:creationId xmlns:a16="http://schemas.microsoft.com/office/drawing/2014/main" id="{8DB4BB99-C854-45F9-BED1-63D15E3A24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364912" y="0"/>
            <a:ext cx="674688" cy="6848476"/>
            <a:chOff x="11364912" y="0"/>
            <a:chExt cx="674688" cy="6848476"/>
          </a:xfrm>
          <a:solidFill>
            <a:schemeClr val="tx2">
              <a:alpha val="45000"/>
            </a:schemeClr>
          </a:solidFill>
        </p:grpSpPr>
        <p:sp>
          <p:nvSpPr>
            <p:cNvPr id="42" name="Freeform 32">
              <a:extLst>
                <a:ext uri="{FF2B5EF4-FFF2-40B4-BE49-F238E27FC236}">
                  <a16:creationId xmlns:a16="http://schemas.microsoft.com/office/drawing/2014/main" id="{5D1CCC4C-284C-4BF6-97D9-D974674634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83975" y="0"/>
              <a:ext cx="417513" cy="512763"/>
            </a:xfrm>
            <a:custGeom>
              <a:avLst/>
              <a:gdLst/>
              <a:ahLst/>
              <a:cxnLst/>
              <a:rect l="0" t="0" r="r" b="b"/>
              <a:pathLst>
                <a:path w="263" h="323">
                  <a:moveTo>
                    <a:pt x="12" y="323"/>
                  </a:moveTo>
                  <a:lnTo>
                    <a:pt x="0" y="314"/>
                  </a:lnTo>
                  <a:lnTo>
                    <a:pt x="203" y="108"/>
                  </a:lnTo>
                  <a:lnTo>
                    <a:pt x="248" y="0"/>
                  </a:lnTo>
                  <a:lnTo>
                    <a:pt x="263" y="6"/>
                  </a:lnTo>
                  <a:lnTo>
                    <a:pt x="218" y="117"/>
                  </a:lnTo>
                  <a:lnTo>
                    <a:pt x="218" y="117"/>
                  </a:lnTo>
                  <a:lnTo>
                    <a:pt x="12" y="3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3" name="Freeform 33">
              <a:extLst>
                <a:ext uri="{FF2B5EF4-FFF2-40B4-BE49-F238E27FC236}">
                  <a16:creationId xmlns:a16="http://schemas.microsoft.com/office/drawing/2014/main" id="{35D82D1B-EB09-4028-9107-D60B547C7B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364912" y="474663"/>
              <a:ext cx="157163" cy="152400"/>
            </a:xfrm>
            <a:custGeom>
              <a:avLst/>
              <a:gdLst/>
              <a:ahLst/>
              <a:cxnLst/>
              <a:rect l="0" t="0" r="r" b="b"/>
              <a:pathLst>
                <a:path w="33" h="32">
                  <a:moveTo>
                    <a:pt x="17" y="32"/>
                  </a:moveTo>
                  <a:cubicBezTo>
                    <a:pt x="13" y="32"/>
                    <a:pt x="9" y="30"/>
                    <a:pt x="6" y="27"/>
                  </a:cubicBezTo>
                  <a:cubicBezTo>
                    <a:pt x="0" y="21"/>
                    <a:pt x="0" y="11"/>
                    <a:pt x="6" y="5"/>
                  </a:cubicBezTo>
                  <a:cubicBezTo>
                    <a:pt x="9" y="2"/>
                    <a:pt x="13" y="0"/>
                    <a:pt x="17" y="0"/>
                  </a:cubicBezTo>
                  <a:cubicBezTo>
                    <a:pt x="21" y="0"/>
                    <a:pt x="25" y="2"/>
                    <a:pt x="28" y="5"/>
                  </a:cubicBezTo>
                  <a:cubicBezTo>
                    <a:pt x="31" y="8"/>
                    <a:pt x="33" y="12"/>
                    <a:pt x="33" y="16"/>
                  </a:cubicBezTo>
                  <a:cubicBezTo>
                    <a:pt x="33" y="20"/>
                    <a:pt x="31" y="24"/>
                    <a:pt x="28" y="27"/>
                  </a:cubicBezTo>
                  <a:cubicBezTo>
                    <a:pt x="25" y="30"/>
                    <a:pt x="21" y="32"/>
                    <a:pt x="17" y="32"/>
                  </a:cubicBezTo>
                  <a:close/>
                  <a:moveTo>
                    <a:pt x="17" y="4"/>
                  </a:moveTo>
                  <a:cubicBezTo>
                    <a:pt x="14" y="4"/>
                    <a:pt x="11" y="6"/>
                    <a:pt x="9" y="8"/>
                  </a:cubicBezTo>
                  <a:cubicBezTo>
                    <a:pt x="4" y="12"/>
                    <a:pt x="4" y="20"/>
                    <a:pt x="9" y="24"/>
                  </a:cubicBezTo>
                  <a:cubicBezTo>
                    <a:pt x="11" y="27"/>
                    <a:pt x="14" y="28"/>
                    <a:pt x="17" y="28"/>
                  </a:cubicBezTo>
                  <a:cubicBezTo>
                    <a:pt x="20" y="28"/>
                    <a:pt x="23" y="27"/>
                    <a:pt x="26" y="24"/>
                  </a:cubicBezTo>
                  <a:cubicBezTo>
                    <a:pt x="30" y="20"/>
                    <a:pt x="30" y="12"/>
                    <a:pt x="26" y="8"/>
                  </a:cubicBezTo>
                  <a:cubicBezTo>
                    <a:pt x="23" y="6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4" name="Freeform 34">
              <a:extLst>
                <a:ext uri="{FF2B5EF4-FFF2-40B4-BE49-F238E27FC236}">
                  <a16:creationId xmlns:a16="http://schemas.microsoft.com/office/drawing/2014/main" id="{1389EE93-8059-437E-8507-7557AD68FB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1612" y="1539875"/>
              <a:ext cx="188913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5" name="Freeform 35">
              <a:extLst>
                <a:ext uri="{FF2B5EF4-FFF2-40B4-BE49-F238E27FC236}">
                  <a16:creationId xmlns:a16="http://schemas.microsoft.com/office/drawing/2014/main" id="{377C05DC-75FF-4426-A34F-DBF0C7E7BE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31600" y="5694363"/>
              <a:ext cx="298450" cy="1154113"/>
            </a:xfrm>
            <a:custGeom>
              <a:avLst/>
              <a:gdLst/>
              <a:ahLst/>
              <a:cxnLst/>
              <a:rect l="0" t="0" r="r" b="b"/>
              <a:pathLst>
                <a:path w="188" h="727">
                  <a:moveTo>
                    <a:pt x="15" y="727"/>
                  </a:moveTo>
                  <a:lnTo>
                    <a:pt x="0" y="727"/>
                  </a:lnTo>
                  <a:lnTo>
                    <a:pt x="0" y="407"/>
                  </a:lnTo>
                  <a:lnTo>
                    <a:pt x="0" y="407"/>
                  </a:lnTo>
                  <a:lnTo>
                    <a:pt x="176" y="0"/>
                  </a:lnTo>
                  <a:lnTo>
                    <a:pt x="188" y="6"/>
                  </a:lnTo>
                  <a:lnTo>
                    <a:pt x="15" y="410"/>
                  </a:lnTo>
                  <a:lnTo>
                    <a:pt x="15" y="72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6" name="Freeform 36">
              <a:extLst>
                <a:ext uri="{FF2B5EF4-FFF2-40B4-BE49-F238E27FC236}">
                  <a16:creationId xmlns:a16="http://schemas.microsoft.com/office/drawing/2014/main" id="{03D385C8-866D-437D-91B1-2E3ECDD88E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72900" y="5551488"/>
              <a:ext cx="157163" cy="155575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5"/>
                    <a:pt x="0" y="16"/>
                  </a:cubicBezTo>
                  <a:cubicBezTo>
                    <a:pt x="0" y="7"/>
                    <a:pt x="8" y="0"/>
                    <a:pt x="17" y="0"/>
                  </a:cubicBezTo>
                  <a:cubicBezTo>
                    <a:pt x="26" y="0"/>
                    <a:pt x="33" y="7"/>
                    <a:pt x="33" y="16"/>
                  </a:cubicBezTo>
                  <a:cubicBezTo>
                    <a:pt x="33" y="25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9"/>
                    <a:pt x="4" y="16"/>
                  </a:cubicBezTo>
                  <a:cubicBezTo>
                    <a:pt x="4" y="23"/>
                    <a:pt x="10" y="29"/>
                    <a:pt x="17" y="29"/>
                  </a:cubicBezTo>
                  <a:cubicBezTo>
                    <a:pt x="23" y="29"/>
                    <a:pt x="29" y="23"/>
                    <a:pt x="29" y="16"/>
                  </a:cubicBezTo>
                  <a:cubicBezTo>
                    <a:pt x="29" y="9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7" name="Freeform 37">
              <a:extLst>
                <a:ext uri="{FF2B5EF4-FFF2-40B4-BE49-F238E27FC236}">
                  <a16:creationId xmlns:a16="http://schemas.microsoft.com/office/drawing/2014/main" id="{3F649CBB-748F-4C79-A14F-C531C40B08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10987" y="4763"/>
              <a:ext cx="304800" cy="1544638"/>
            </a:xfrm>
            <a:custGeom>
              <a:avLst/>
              <a:gdLst/>
              <a:ahLst/>
              <a:cxnLst/>
              <a:rect l="0" t="0" r="r" b="b"/>
              <a:pathLst>
                <a:path w="192" h="973">
                  <a:moveTo>
                    <a:pt x="15" y="973"/>
                  </a:moveTo>
                  <a:lnTo>
                    <a:pt x="0" y="973"/>
                  </a:lnTo>
                  <a:lnTo>
                    <a:pt x="0" y="790"/>
                  </a:lnTo>
                  <a:lnTo>
                    <a:pt x="174" y="614"/>
                  </a:lnTo>
                  <a:lnTo>
                    <a:pt x="174" y="0"/>
                  </a:lnTo>
                  <a:lnTo>
                    <a:pt x="192" y="0"/>
                  </a:lnTo>
                  <a:lnTo>
                    <a:pt x="192" y="620"/>
                  </a:lnTo>
                  <a:lnTo>
                    <a:pt x="15" y="796"/>
                  </a:lnTo>
                  <a:lnTo>
                    <a:pt x="15" y="97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8" name="Freeform 38">
              <a:extLst>
                <a:ext uri="{FF2B5EF4-FFF2-40B4-BE49-F238E27FC236}">
                  <a16:creationId xmlns:a16="http://schemas.microsoft.com/office/drawing/2014/main" id="{7F4622C0-84AF-41F1-9128-FE73CADD36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6375" y="4867275"/>
              <a:ext cx="188913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9" name="Freeform 39">
              <a:extLst>
                <a:ext uri="{FF2B5EF4-FFF2-40B4-BE49-F238E27FC236}">
                  <a16:creationId xmlns:a16="http://schemas.microsoft.com/office/drawing/2014/main" id="{CC6F29C1-A471-4CDE-8C21-E4B15C5EF4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41112" y="5046663"/>
              <a:ext cx="307975" cy="1801813"/>
            </a:xfrm>
            <a:custGeom>
              <a:avLst/>
              <a:gdLst/>
              <a:ahLst/>
              <a:cxnLst/>
              <a:rect l="0" t="0" r="r" b="b"/>
              <a:pathLst>
                <a:path w="194" h="1135">
                  <a:moveTo>
                    <a:pt x="18" y="1135"/>
                  </a:moveTo>
                  <a:lnTo>
                    <a:pt x="0" y="1135"/>
                  </a:lnTo>
                  <a:lnTo>
                    <a:pt x="0" y="354"/>
                  </a:lnTo>
                  <a:lnTo>
                    <a:pt x="176" y="177"/>
                  </a:lnTo>
                  <a:lnTo>
                    <a:pt x="176" y="0"/>
                  </a:lnTo>
                  <a:lnTo>
                    <a:pt x="194" y="0"/>
                  </a:lnTo>
                  <a:lnTo>
                    <a:pt x="194" y="183"/>
                  </a:lnTo>
                  <a:lnTo>
                    <a:pt x="18" y="360"/>
                  </a:lnTo>
                  <a:lnTo>
                    <a:pt x="18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0" name="Freeform 40">
              <a:extLst>
                <a:ext uri="{FF2B5EF4-FFF2-40B4-BE49-F238E27FC236}">
                  <a16:creationId xmlns:a16="http://schemas.microsoft.com/office/drawing/2014/main" id="{67F5B7DA-86C7-4AE0-96B6-D7F5AA51E2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849100" y="64166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1" name="Rectangle 41">
              <a:extLst>
                <a:ext uri="{FF2B5EF4-FFF2-40B4-BE49-F238E27FC236}">
                  <a16:creationId xmlns:a16="http://schemas.microsoft.com/office/drawing/2014/main" id="{0FA481E3-0439-484A-AC9B-19D58B98E4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939587" y="6596063"/>
              <a:ext cx="23813" cy="2524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12086160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8000"/>
                <a:hueMod val="94000"/>
                <a:satMod val="148000"/>
                <a:lumMod val="150000"/>
              </a:schemeClr>
            </a:gs>
            <a:gs pos="100000">
              <a:schemeClr val="bg1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E9B448F0-DA06-4165-AB5F-4330A20E06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-1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2">
            <a:extLst>
              <a:ext uri="{FF2B5EF4-FFF2-40B4-BE49-F238E27FC236}">
                <a16:creationId xmlns:a16="http://schemas.microsoft.com/office/drawing/2014/main" id="{92D83638-A467-411A-9C31-FE9A111CD8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6="http://schemas.microsoft.com/office/drawing/2014/main" xmlns:p14="http://schemas.microsoft.com/office/powerpoint/2010/main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2" name="Group 11">
            <a:extLst>
              <a:ext uri="{FF2B5EF4-FFF2-40B4-BE49-F238E27FC236}">
                <a16:creationId xmlns:a16="http://schemas.microsoft.com/office/drawing/2014/main" id="{2576BCDF-119F-4EB5-83D7-ED823C93EB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20788" cy="6858001"/>
            <a:chOff x="-14288" y="0"/>
            <a:chExt cx="1220788" cy="6858001"/>
          </a:xfrm>
          <a:solidFill>
            <a:schemeClr val="tx2">
              <a:alpha val="45000"/>
            </a:schemeClr>
          </a:solidFill>
        </p:grpSpPr>
        <p:sp>
          <p:nvSpPr>
            <p:cNvPr id="13" name="Rectangle 5">
              <a:extLst>
                <a:ext uri="{FF2B5EF4-FFF2-40B4-BE49-F238E27FC236}">
                  <a16:creationId xmlns:a16="http://schemas.microsoft.com/office/drawing/2014/main" id="{43D63E8F-FD8A-4CE3-B7C9-3E9E2B66B5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4" name="Freeform 6">
              <a:extLst>
                <a:ext uri="{FF2B5EF4-FFF2-40B4-BE49-F238E27FC236}">
                  <a16:creationId xmlns:a16="http://schemas.microsoft.com/office/drawing/2014/main" id="{D107D890-1831-46D8-90FB-F2FC0B2884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5" name="Freeform 7">
              <a:extLst>
                <a:ext uri="{FF2B5EF4-FFF2-40B4-BE49-F238E27FC236}">
                  <a16:creationId xmlns:a16="http://schemas.microsoft.com/office/drawing/2014/main" id="{02440904-A4EC-4F72-8E22-AAF4D9DB5C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6" name="Freeform 8">
              <a:extLst>
                <a:ext uri="{FF2B5EF4-FFF2-40B4-BE49-F238E27FC236}">
                  <a16:creationId xmlns:a16="http://schemas.microsoft.com/office/drawing/2014/main" id="{625E9C1F-1569-416B-A85C-FA14348722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7" name="Freeform 9">
              <a:extLst>
                <a:ext uri="{FF2B5EF4-FFF2-40B4-BE49-F238E27FC236}">
                  <a16:creationId xmlns:a16="http://schemas.microsoft.com/office/drawing/2014/main" id="{3A186C77-43BF-4B1B-8170-48944F3057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8" name="Freeform 10">
              <a:extLst>
                <a:ext uri="{FF2B5EF4-FFF2-40B4-BE49-F238E27FC236}">
                  <a16:creationId xmlns:a16="http://schemas.microsoft.com/office/drawing/2014/main" id="{FA8D72C1-8526-44B4-9333-5E0057ECCA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9" name="Freeform 11">
              <a:extLst>
                <a:ext uri="{FF2B5EF4-FFF2-40B4-BE49-F238E27FC236}">
                  <a16:creationId xmlns:a16="http://schemas.microsoft.com/office/drawing/2014/main" id="{790E4BA0-9C47-48B6-AA4A-8FC22DA954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0" name="Freeform 12">
              <a:extLst>
                <a:ext uri="{FF2B5EF4-FFF2-40B4-BE49-F238E27FC236}">
                  <a16:creationId xmlns:a16="http://schemas.microsoft.com/office/drawing/2014/main" id="{FD051475-431F-4B9D-94C6-7B49A69582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1" name="Freeform 13">
              <a:extLst>
                <a:ext uri="{FF2B5EF4-FFF2-40B4-BE49-F238E27FC236}">
                  <a16:creationId xmlns:a16="http://schemas.microsoft.com/office/drawing/2014/main" id="{82255D2F-85A1-4A19-8BC4-EB2715F36C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2" name="Freeform 14">
              <a:extLst>
                <a:ext uri="{FF2B5EF4-FFF2-40B4-BE49-F238E27FC236}">
                  <a16:creationId xmlns:a16="http://schemas.microsoft.com/office/drawing/2014/main" id="{EBC3A004-9794-4EFA-83F0-989248797CD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3" name="Freeform 15">
              <a:extLst>
                <a:ext uri="{FF2B5EF4-FFF2-40B4-BE49-F238E27FC236}">
                  <a16:creationId xmlns:a16="http://schemas.microsoft.com/office/drawing/2014/main" id="{6EFD9FC3-E11A-44E3-BCAC-A07F3C601F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4" name="Line 16">
              <a:extLst>
                <a:ext uri="{FF2B5EF4-FFF2-40B4-BE49-F238E27FC236}">
                  <a16:creationId xmlns:a16="http://schemas.microsoft.com/office/drawing/2014/main" id="{AB6AB6F7-6592-4028-B349-1C0E53A29C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5" name="Freeform 17">
              <a:extLst>
                <a:ext uri="{FF2B5EF4-FFF2-40B4-BE49-F238E27FC236}">
                  <a16:creationId xmlns:a16="http://schemas.microsoft.com/office/drawing/2014/main" id="{6C2415E6-F914-4C11-B48B-4910AA6CA6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6" name="Freeform 18">
              <a:extLst>
                <a:ext uri="{FF2B5EF4-FFF2-40B4-BE49-F238E27FC236}">
                  <a16:creationId xmlns:a16="http://schemas.microsoft.com/office/drawing/2014/main" id="{2412013C-072A-489E-851A-CFEF91A9A6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7" name="Freeform 19">
              <a:extLst>
                <a:ext uri="{FF2B5EF4-FFF2-40B4-BE49-F238E27FC236}">
                  <a16:creationId xmlns:a16="http://schemas.microsoft.com/office/drawing/2014/main" id="{DE93DF9F-296F-4DE4-8813-D8C04DE4CF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8" name="Freeform 20">
              <a:extLst>
                <a:ext uri="{FF2B5EF4-FFF2-40B4-BE49-F238E27FC236}">
                  <a16:creationId xmlns:a16="http://schemas.microsoft.com/office/drawing/2014/main" id="{F440D966-5030-460C-9916-BF9B915421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9" name="Rectangle 21">
              <a:extLst>
                <a:ext uri="{FF2B5EF4-FFF2-40B4-BE49-F238E27FC236}">
                  <a16:creationId xmlns:a16="http://schemas.microsoft.com/office/drawing/2014/main" id="{1EFE245D-BA05-4F4D-A6E8-40739F48E7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0" name="Freeform 22">
              <a:extLst>
                <a:ext uri="{FF2B5EF4-FFF2-40B4-BE49-F238E27FC236}">
                  <a16:creationId xmlns:a16="http://schemas.microsoft.com/office/drawing/2014/main" id="{ED67811C-F735-441C-98A6-2517EC099A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1" name="Freeform 23">
              <a:extLst>
                <a:ext uri="{FF2B5EF4-FFF2-40B4-BE49-F238E27FC236}">
                  <a16:creationId xmlns:a16="http://schemas.microsoft.com/office/drawing/2014/main" id="{3070FC44-32F9-470F-A131-868F3F1DB7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2" name="Freeform 24">
              <a:extLst>
                <a:ext uri="{FF2B5EF4-FFF2-40B4-BE49-F238E27FC236}">
                  <a16:creationId xmlns:a16="http://schemas.microsoft.com/office/drawing/2014/main" id="{95FB52C7-C779-4E3F-978C-4595FEF868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3" name="Freeform 25">
              <a:extLst>
                <a:ext uri="{FF2B5EF4-FFF2-40B4-BE49-F238E27FC236}">
                  <a16:creationId xmlns:a16="http://schemas.microsoft.com/office/drawing/2014/main" id="{D4EB1759-62AC-4B24-9DC6-E4F8737E89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4" name="Freeform 26">
              <a:extLst>
                <a:ext uri="{FF2B5EF4-FFF2-40B4-BE49-F238E27FC236}">
                  <a16:creationId xmlns:a16="http://schemas.microsoft.com/office/drawing/2014/main" id="{7BF6FB39-864B-4F58-86E8-790E16FB3C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5" name="Freeform 27">
              <a:extLst>
                <a:ext uri="{FF2B5EF4-FFF2-40B4-BE49-F238E27FC236}">
                  <a16:creationId xmlns:a16="http://schemas.microsoft.com/office/drawing/2014/main" id="{5FE4FA46-B51C-43DA-87FC-2644ED117A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6" name="Freeform 28">
              <a:extLst>
                <a:ext uri="{FF2B5EF4-FFF2-40B4-BE49-F238E27FC236}">
                  <a16:creationId xmlns:a16="http://schemas.microsoft.com/office/drawing/2014/main" id="{25DD1322-2D3A-4E7B-B23B-B4F96E02C2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7" name="Freeform 29">
              <a:extLst>
                <a:ext uri="{FF2B5EF4-FFF2-40B4-BE49-F238E27FC236}">
                  <a16:creationId xmlns:a16="http://schemas.microsoft.com/office/drawing/2014/main" id="{6E4FFBEB-52BB-494D-AD99-A0F072AB6F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8" name="Freeform 30">
              <a:extLst>
                <a:ext uri="{FF2B5EF4-FFF2-40B4-BE49-F238E27FC236}">
                  <a16:creationId xmlns:a16="http://schemas.microsoft.com/office/drawing/2014/main" id="{7DE92406-3F65-4333-BAAA-A9A7B5AEE9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9" name="Freeform 31">
              <a:extLst>
                <a:ext uri="{FF2B5EF4-FFF2-40B4-BE49-F238E27FC236}">
                  <a16:creationId xmlns:a16="http://schemas.microsoft.com/office/drawing/2014/main" id="{B8B0FFC4-D1BB-4BB9-A224-BB78BFD338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80290719-DCB6-8C00-750A-5827EDBD35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1" y="748240"/>
            <a:ext cx="9906000" cy="1117073"/>
          </a:xfrm>
        </p:spPr>
        <p:txBody>
          <a:bodyPr>
            <a:normAutofit/>
          </a:bodyPr>
          <a:lstStyle/>
          <a:p>
            <a:pPr algn="ctr"/>
            <a:r>
              <a:rPr lang="de-CH" sz="4000" dirty="0"/>
              <a:t>Elektronik – Platinen-Design mit </a:t>
            </a:r>
            <a:r>
              <a:rPr lang="de-CH" sz="4000" dirty="0" err="1"/>
              <a:t>KiCAD</a:t>
            </a:r>
            <a:endParaRPr lang="de-CH" sz="4000" dirty="0"/>
          </a:p>
        </p:txBody>
      </p:sp>
      <p:grpSp>
        <p:nvGrpSpPr>
          <p:cNvPr id="41" name="Group 40">
            <a:extLst>
              <a:ext uri="{FF2B5EF4-FFF2-40B4-BE49-F238E27FC236}">
                <a16:creationId xmlns:a16="http://schemas.microsoft.com/office/drawing/2014/main" id="{8DB4BB99-C854-45F9-BED1-63D15E3A24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364912" y="0"/>
            <a:ext cx="674688" cy="6848476"/>
            <a:chOff x="11364912" y="0"/>
            <a:chExt cx="674688" cy="6848476"/>
          </a:xfrm>
          <a:solidFill>
            <a:schemeClr val="tx2">
              <a:alpha val="45000"/>
            </a:schemeClr>
          </a:solidFill>
        </p:grpSpPr>
        <p:sp>
          <p:nvSpPr>
            <p:cNvPr id="42" name="Freeform 32">
              <a:extLst>
                <a:ext uri="{FF2B5EF4-FFF2-40B4-BE49-F238E27FC236}">
                  <a16:creationId xmlns:a16="http://schemas.microsoft.com/office/drawing/2014/main" id="{5D1CCC4C-284C-4BF6-97D9-D974674634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83975" y="0"/>
              <a:ext cx="417513" cy="512763"/>
            </a:xfrm>
            <a:custGeom>
              <a:avLst/>
              <a:gdLst/>
              <a:ahLst/>
              <a:cxnLst/>
              <a:rect l="0" t="0" r="r" b="b"/>
              <a:pathLst>
                <a:path w="263" h="323">
                  <a:moveTo>
                    <a:pt x="12" y="323"/>
                  </a:moveTo>
                  <a:lnTo>
                    <a:pt x="0" y="314"/>
                  </a:lnTo>
                  <a:lnTo>
                    <a:pt x="203" y="108"/>
                  </a:lnTo>
                  <a:lnTo>
                    <a:pt x="248" y="0"/>
                  </a:lnTo>
                  <a:lnTo>
                    <a:pt x="263" y="6"/>
                  </a:lnTo>
                  <a:lnTo>
                    <a:pt x="218" y="117"/>
                  </a:lnTo>
                  <a:lnTo>
                    <a:pt x="218" y="117"/>
                  </a:lnTo>
                  <a:lnTo>
                    <a:pt x="12" y="3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3" name="Freeform 33">
              <a:extLst>
                <a:ext uri="{FF2B5EF4-FFF2-40B4-BE49-F238E27FC236}">
                  <a16:creationId xmlns:a16="http://schemas.microsoft.com/office/drawing/2014/main" id="{35D82D1B-EB09-4028-9107-D60B547C7B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364912" y="474663"/>
              <a:ext cx="157163" cy="152400"/>
            </a:xfrm>
            <a:custGeom>
              <a:avLst/>
              <a:gdLst/>
              <a:ahLst/>
              <a:cxnLst/>
              <a:rect l="0" t="0" r="r" b="b"/>
              <a:pathLst>
                <a:path w="33" h="32">
                  <a:moveTo>
                    <a:pt x="17" y="32"/>
                  </a:moveTo>
                  <a:cubicBezTo>
                    <a:pt x="13" y="32"/>
                    <a:pt x="9" y="30"/>
                    <a:pt x="6" y="27"/>
                  </a:cubicBezTo>
                  <a:cubicBezTo>
                    <a:pt x="0" y="21"/>
                    <a:pt x="0" y="11"/>
                    <a:pt x="6" y="5"/>
                  </a:cubicBezTo>
                  <a:cubicBezTo>
                    <a:pt x="9" y="2"/>
                    <a:pt x="13" y="0"/>
                    <a:pt x="17" y="0"/>
                  </a:cubicBezTo>
                  <a:cubicBezTo>
                    <a:pt x="21" y="0"/>
                    <a:pt x="25" y="2"/>
                    <a:pt x="28" y="5"/>
                  </a:cubicBezTo>
                  <a:cubicBezTo>
                    <a:pt x="31" y="8"/>
                    <a:pt x="33" y="12"/>
                    <a:pt x="33" y="16"/>
                  </a:cubicBezTo>
                  <a:cubicBezTo>
                    <a:pt x="33" y="20"/>
                    <a:pt x="31" y="24"/>
                    <a:pt x="28" y="27"/>
                  </a:cubicBezTo>
                  <a:cubicBezTo>
                    <a:pt x="25" y="30"/>
                    <a:pt x="21" y="32"/>
                    <a:pt x="17" y="32"/>
                  </a:cubicBezTo>
                  <a:close/>
                  <a:moveTo>
                    <a:pt x="17" y="4"/>
                  </a:moveTo>
                  <a:cubicBezTo>
                    <a:pt x="14" y="4"/>
                    <a:pt x="11" y="6"/>
                    <a:pt x="9" y="8"/>
                  </a:cubicBezTo>
                  <a:cubicBezTo>
                    <a:pt x="4" y="12"/>
                    <a:pt x="4" y="20"/>
                    <a:pt x="9" y="24"/>
                  </a:cubicBezTo>
                  <a:cubicBezTo>
                    <a:pt x="11" y="27"/>
                    <a:pt x="14" y="28"/>
                    <a:pt x="17" y="28"/>
                  </a:cubicBezTo>
                  <a:cubicBezTo>
                    <a:pt x="20" y="28"/>
                    <a:pt x="23" y="27"/>
                    <a:pt x="26" y="24"/>
                  </a:cubicBezTo>
                  <a:cubicBezTo>
                    <a:pt x="30" y="20"/>
                    <a:pt x="30" y="12"/>
                    <a:pt x="26" y="8"/>
                  </a:cubicBezTo>
                  <a:cubicBezTo>
                    <a:pt x="23" y="6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4" name="Freeform 34">
              <a:extLst>
                <a:ext uri="{FF2B5EF4-FFF2-40B4-BE49-F238E27FC236}">
                  <a16:creationId xmlns:a16="http://schemas.microsoft.com/office/drawing/2014/main" id="{1389EE93-8059-437E-8507-7557AD68FB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1612" y="1539875"/>
              <a:ext cx="188913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5" name="Freeform 35">
              <a:extLst>
                <a:ext uri="{FF2B5EF4-FFF2-40B4-BE49-F238E27FC236}">
                  <a16:creationId xmlns:a16="http://schemas.microsoft.com/office/drawing/2014/main" id="{377C05DC-75FF-4426-A34F-DBF0C7E7BE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31600" y="5694363"/>
              <a:ext cx="298450" cy="1154113"/>
            </a:xfrm>
            <a:custGeom>
              <a:avLst/>
              <a:gdLst/>
              <a:ahLst/>
              <a:cxnLst/>
              <a:rect l="0" t="0" r="r" b="b"/>
              <a:pathLst>
                <a:path w="188" h="727">
                  <a:moveTo>
                    <a:pt x="15" y="727"/>
                  </a:moveTo>
                  <a:lnTo>
                    <a:pt x="0" y="727"/>
                  </a:lnTo>
                  <a:lnTo>
                    <a:pt x="0" y="407"/>
                  </a:lnTo>
                  <a:lnTo>
                    <a:pt x="0" y="407"/>
                  </a:lnTo>
                  <a:lnTo>
                    <a:pt x="176" y="0"/>
                  </a:lnTo>
                  <a:lnTo>
                    <a:pt x="188" y="6"/>
                  </a:lnTo>
                  <a:lnTo>
                    <a:pt x="15" y="410"/>
                  </a:lnTo>
                  <a:lnTo>
                    <a:pt x="15" y="72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6" name="Freeform 36">
              <a:extLst>
                <a:ext uri="{FF2B5EF4-FFF2-40B4-BE49-F238E27FC236}">
                  <a16:creationId xmlns:a16="http://schemas.microsoft.com/office/drawing/2014/main" id="{03D385C8-866D-437D-91B1-2E3ECDD88E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72900" y="5551488"/>
              <a:ext cx="157163" cy="155575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5"/>
                    <a:pt x="0" y="16"/>
                  </a:cubicBezTo>
                  <a:cubicBezTo>
                    <a:pt x="0" y="7"/>
                    <a:pt x="8" y="0"/>
                    <a:pt x="17" y="0"/>
                  </a:cubicBezTo>
                  <a:cubicBezTo>
                    <a:pt x="26" y="0"/>
                    <a:pt x="33" y="7"/>
                    <a:pt x="33" y="16"/>
                  </a:cubicBezTo>
                  <a:cubicBezTo>
                    <a:pt x="33" y="25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9"/>
                    <a:pt x="4" y="16"/>
                  </a:cubicBezTo>
                  <a:cubicBezTo>
                    <a:pt x="4" y="23"/>
                    <a:pt x="10" y="29"/>
                    <a:pt x="17" y="29"/>
                  </a:cubicBezTo>
                  <a:cubicBezTo>
                    <a:pt x="23" y="29"/>
                    <a:pt x="29" y="23"/>
                    <a:pt x="29" y="16"/>
                  </a:cubicBezTo>
                  <a:cubicBezTo>
                    <a:pt x="29" y="9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7" name="Freeform 37">
              <a:extLst>
                <a:ext uri="{FF2B5EF4-FFF2-40B4-BE49-F238E27FC236}">
                  <a16:creationId xmlns:a16="http://schemas.microsoft.com/office/drawing/2014/main" id="{3F649CBB-748F-4C79-A14F-C531C40B08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10987" y="4763"/>
              <a:ext cx="304800" cy="1544638"/>
            </a:xfrm>
            <a:custGeom>
              <a:avLst/>
              <a:gdLst/>
              <a:ahLst/>
              <a:cxnLst/>
              <a:rect l="0" t="0" r="r" b="b"/>
              <a:pathLst>
                <a:path w="192" h="973">
                  <a:moveTo>
                    <a:pt x="15" y="973"/>
                  </a:moveTo>
                  <a:lnTo>
                    <a:pt x="0" y="973"/>
                  </a:lnTo>
                  <a:lnTo>
                    <a:pt x="0" y="790"/>
                  </a:lnTo>
                  <a:lnTo>
                    <a:pt x="174" y="614"/>
                  </a:lnTo>
                  <a:lnTo>
                    <a:pt x="174" y="0"/>
                  </a:lnTo>
                  <a:lnTo>
                    <a:pt x="192" y="0"/>
                  </a:lnTo>
                  <a:lnTo>
                    <a:pt x="192" y="620"/>
                  </a:lnTo>
                  <a:lnTo>
                    <a:pt x="15" y="796"/>
                  </a:lnTo>
                  <a:lnTo>
                    <a:pt x="15" y="97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8" name="Freeform 38">
              <a:extLst>
                <a:ext uri="{FF2B5EF4-FFF2-40B4-BE49-F238E27FC236}">
                  <a16:creationId xmlns:a16="http://schemas.microsoft.com/office/drawing/2014/main" id="{7F4622C0-84AF-41F1-9128-FE73CADD36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6375" y="4867275"/>
              <a:ext cx="188913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9" name="Freeform 39">
              <a:extLst>
                <a:ext uri="{FF2B5EF4-FFF2-40B4-BE49-F238E27FC236}">
                  <a16:creationId xmlns:a16="http://schemas.microsoft.com/office/drawing/2014/main" id="{CC6F29C1-A471-4CDE-8C21-E4B15C5EF4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41112" y="5046663"/>
              <a:ext cx="307975" cy="1801813"/>
            </a:xfrm>
            <a:custGeom>
              <a:avLst/>
              <a:gdLst/>
              <a:ahLst/>
              <a:cxnLst/>
              <a:rect l="0" t="0" r="r" b="b"/>
              <a:pathLst>
                <a:path w="194" h="1135">
                  <a:moveTo>
                    <a:pt x="18" y="1135"/>
                  </a:moveTo>
                  <a:lnTo>
                    <a:pt x="0" y="1135"/>
                  </a:lnTo>
                  <a:lnTo>
                    <a:pt x="0" y="354"/>
                  </a:lnTo>
                  <a:lnTo>
                    <a:pt x="176" y="177"/>
                  </a:lnTo>
                  <a:lnTo>
                    <a:pt x="176" y="0"/>
                  </a:lnTo>
                  <a:lnTo>
                    <a:pt x="194" y="0"/>
                  </a:lnTo>
                  <a:lnTo>
                    <a:pt x="194" y="183"/>
                  </a:lnTo>
                  <a:lnTo>
                    <a:pt x="18" y="360"/>
                  </a:lnTo>
                  <a:lnTo>
                    <a:pt x="18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0" name="Freeform 40">
              <a:extLst>
                <a:ext uri="{FF2B5EF4-FFF2-40B4-BE49-F238E27FC236}">
                  <a16:creationId xmlns:a16="http://schemas.microsoft.com/office/drawing/2014/main" id="{67F5B7DA-86C7-4AE0-96B6-D7F5AA51E2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849100" y="64166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1" name="Rectangle 41">
              <a:extLst>
                <a:ext uri="{FF2B5EF4-FFF2-40B4-BE49-F238E27FC236}">
                  <a16:creationId xmlns:a16="http://schemas.microsoft.com/office/drawing/2014/main" id="{0FA481E3-0439-484A-AC9B-19D58B98E4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939587" y="6596063"/>
              <a:ext cx="23813" cy="2524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pic>
        <p:nvPicPr>
          <p:cNvPr id="7" name="Picture 6" descr="A diagram of a circuit&#10;&#10;Description automatically generated">
            <a:extLst>
              <a:ext uri="{FF2B5EF4-FFF2-40B4-BE49-F238E27FC236}">
                <a16:creationId xmlns:a16="http://schemas.microsoft.com/office/drawing/2014/main" id="{970933AC-DD64-A5B0-19C0-24791BE101D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65234" y="1827212"/>
            <a:ext cx="10132815" cy="42825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08118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8000"/>
                <a:hueMod val="94000"/>
                <a:satMod val="148000"/>
                <a:lumMod val="150000"/>
              </a:schemeClr>
            </a:gs>
            <a:gs pos="100000">
              <a:schemeClr val="bg1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E9B448F0-DA06-4165-AB5F-4330A20E06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-1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2">
            <a:extLst>
              <a:ext uri="{FF2B5EF4-FFF2-40B4-BE49-F238E27FC236}">
                <a16:creationId xmlns:a16="http://schemas.microsoft.com/office/drawing/2014/main" id="{92D83638-A467-411A-9C31-FE9A111CD8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:p14="http://schemas.microsoft.com/office/powerpoint/2010/main" xmlns:a16="http://schemas.microsoft.com/office/drawing/2014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2" name="Group 11">
            <a:extLst>
              <a:ext uri="{FF2B5EF4-FFF2-40B4-BE49-F238E27FC236}">
                <a16:creationId xmlns:a16="http://schemas.microsoft.com/office/drawing/2014/main" id="{2576BCDF-119F-4EB5-83D7-ED823C93EB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20788" cy="6858001"/>
            <a:chOff x="-14288" y="0"/>
            <a:chExt cx="1220788" cy="6858001"/>
          </a:xfrm>
          <a:solidFill>
            <a:schemeClr val="tx2">
              <a:alpha val="45000"/>
            </a:schemeClr>
          </a:solidFill>
        </p:grpSpPr>
        <p:sp>
          <p:nvSpPr>
            <p:cNvPr id="13" name="Rectangle 5">
              <a:extLst>
                <a:ext uri="{FF2B5EF4-FFF2-40B4-BE49-F238E27FC236}">
                  <a16:creationId xmlns:a16="http://schemas.microsoft.com/office/drawing/2014/main" id="{43D63E8F-FD8A-4CE3-B7C9-3E9E2B66B5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4" name="Freeform 6">
              <a:extLst>
                <a:ext uri="{FF2B5EF4-FFF2-40B4-BE49-F238E27FC236}">
                  <a16:creationId xmlns:a16="http://schemas.microsoft.com/office/drawing/2014/main" id="{D107D890-1831-46D8-90FB-F2FC0B2884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5" name="Freeform 7">
              <a:extLst>
                <a:ext uri="{FF2B5EF4-FFF2-40B4-BE49-F238E27FC236}">
                  <a16:creationId xmlns:a16="http://schemas.microsoft.com/office/drawing/2014/main" id="{02440904-A4EC-4F72-8E22-AAF4D9DB5C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6" name="Freeform 8">
              <a:extLst>
                <a:ext uri="{FF2B5EF4-FFF2-40B4-BE49-F238E27FC236}">
                  <a16:creationId xmlns:a16="http://schemas.microsoft.com/office/drawing/2014/main" id="{625E9C1F-1569-416B-A85C-FA14348722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7" name="Freeform 9">
              <a:extLst>
                <a:ext uri="{FF2B5EF4-FFF2-40B4-BE49-F238E27FC236}">
                  <a16:creationId xmlns:a16="http://schemas.microsoft.com/office/drawing/2014/main" id="{3A186C77-43BF-4B1B-8170-48944F3057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8" name="Freeform 10">
              <a:extLst>
                <a:ext uri="{FF2B5EF4-FFF2-40B4-BE49-F238E27FC236}">
                  <a16:creationId xmlns:a16="http://schemas.microsoft.com/office/drawing/2014/main" id="{FA8D72C1-8526-44B4-9333-5E0057ECCA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9" name="Freeform 11">
              <a:extLst>
                <a:ext uri="{FF2B5EF4-FFF2-40B4-BE49-F238E27FC236}">
                  <a16:creationId xmlns:a16="http://schemas.microsoft.com/office/drawing/2014/main" id="{790E4BA0-9C47-48B6-AA4A-8FC22DA954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0" name="Freeform 12">
              <a:extLst>
                <a:ext uri="{FF2B5EF4-FFF2-40B4-BE49-F238E27FC236}">
                  <a16:creationId xmlns:a16="http://schemas.microsoft.com/office/drawing/2014/main" id="{FD051475-431F-4B9D-94C6-7B49A69582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1" name="Freeform 13">
              <a:extLst>
                <a:ext uri="{FF2B5EF4-FFF2-40B4-BE49-F238E27FC236}">
                  <a16:creationId xmlns:a16="http://schemas.microsoft.com/office/drawing/2014/main" id="{82255D2F-85A1-4A19-8BC4-EB2715F36C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2" name="Freeform 14">
              <a:extLst>
                <a:ext uri="{FF2B5EF4-FFF2-40B4-BE49-F238E27FC236}">
                  <a16:creationId xmlns:a16="http://schemas.microsoft.com/office/drawing/2014/main" id="{EBC3A004-9794-4EFA-83F0-989248797CD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3" name="Freeform 15">
              <a:extLst>
                <a:ext uri="{FF2B5EF4-FFF2-40B4-BE49-F238E27FC236}">
                  <a16:creationId xmlns:a16="http://schemas.microsoft.com/office/drawing/2014/main" id="{6EFD9FC3-E11A-44E3-BCAC-A07F3C601F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4" name="Line 16">
              <a:extLst>
                <a:ext uri="{FF2B5EF4-FFF2-40B4-BE49-F238E27FC236}">
                  <a16:creationId xmlns:a16="http://schemas.microsoft.com/office/drawing/2014/main" id="{AB6AB6F7-6592-4028-B349-1C0E53A29C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5" name="Freeform 17">
              <a:extLst>
                <a:ext uri="{FF2B5EF4-FFF2-40B4-BE49-F238E27FC236}">
                  <a16:creationId xmlns:a16="http://schemas.microsoft.com/office/drawing/2014/main" id="{6C2415E6-F914-4C11-B48B-4910AA6CA6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6" name="Freeform 18">
              <a:extLst>
                <a:ext uri="{FF2B5EF4-FFF2-40B4-BE49-F238E27FC236}">
                  <a16:creationId xmlns:a16="http://schemas.microsoft.com/office/drawing/2014/main" id="{2412013C-072A-489E-851A-CFEF91A9A6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7" name="Freeform 19">
              <a:extLst>
                <a:ext uri="{FF2B5EF4-FFF2-40B4-BE49-F238E27FC236}">
                  <a16:creationId xmlns:a16="http://schemas.microsoft.com/office/drawing/2014/main" id="{DE93DF9F-296F-4DE4-8813-D8C04DE4CF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8" name="Freeform 20">
              <a:extLst>
                <a:ext uri="{FF2B5EF4-FFF2-40B4-BE49-F238E27FC236}">
                  <a16:creationId xmlns:a16="http://schemas.microsoft.com/office/drawing/2014/main" id="{F440D966-5030-460C-9916-BF9B915421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9" name="Rectangle 21">
              <a:extLst>
                <a:ext uri="{FF2B5EF4-FFF2-40B4-BE49-F238E27FC236}">
                  <a16:creationId xmlns:a16="http://schemas.microsoft.com/office/drawing/2014/main" id="{1EFE245D-BA05-4F4D-A6E8-40739F48E7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0" name="Freeform 22">
              <a:extLst>
                <a:ext uri="{FF2B5EF4-FFF2-40B4-BE49-F238E27FC236}">
                  <a16:creationId xmlns:a16="http://schemas.microsoft.com/office/drawing/2014/main" id="{ED67811C-F735-441C-98A6-2517EC099A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1" name="Freeform 23">
              <a:extLst>
                <a:ext uri="{FF2B5EF4-FFF2-40B4-BE49-F238E27FC236}">
                  <a16:creationId xmlns:a16="http://schemas.microsoft.com/office/drawing/2014/main" id="{3070FC44-32F9-470F-A131-868F3F1DB7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2" name="Freeform 24">
              <a:extLst>
                <a:ext uri="{FF2B5EF4-FFF2-40B4-BE49-F238E27FC236}">
                  <a16:creationId xmlns:a16="http://schemas.microsoft.com/office/drawing/2014/main" id="{95FB52C7-C779-4E3F-978C-4595FEF868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3" name="Freeform 25">
              <a:extLst>
                <a:ext uri="{FF2B5EF4-FFF2-40B4-BE49-F238E27FC236}">
                  <a16:creationId xmlns:a16="http://schemas.microsoft.com/office/drawing/2014/main" id="{D4EB1759-62AC-4B24-9DC6-E4F8737E89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4" name="Freeform 26">
              <a:extLst>
                <a:ext uri="{FF2B5EF4-FFF2-40B4-BE49-F238E27FC236}">
                  <a16:creationId xmlns:a16="http://schemas.microsoft.com/office/drawing/2014/main" id="{7BF6FB39-864B-4F58-86E8-790E16FB3C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5" name="Freeform 27">
              <a:extLst>
                <a:ext uri="{FF2B5EF4-FFF2-40B4-BE49-F238E27FC236}">
                  <a16:creationId xmlns:a16="http://schemas.microsoft.com/office/drawing/2014/main" id="{5FE4FA46-B51C-43DA-87FC-2644ED117A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6" name="Freeform 28">
              <a:extLst>
                <a:ext uri="{FF2B5EF4-FFF2-40B4-BE49-F238E27FC236}">
                  <a16:creationId xmlns:a16="http://schemas.microsoft.com/office/drawing/2014/main" id="{25DD1322-2D3A-4E7B-B23B-B4F96E02C2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7" name="Freeform 29">
              <a:extLst>
                <a:ext uri="{FF2B5EF4-FFF2-40B4-BE49-F238E27FC236}">
                  <a16:creationId xmlns:a16="http://schemas.microsoft.com/office/drawing/2014/main" id="{6E4FFBEB-52BB-494D-AD99-A0F072AB6F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8" name="Freeform 30">
              <a:extLst>
                <a:ext uri="{FF2B5EF4-FFF2-40B4-BE49-F238E27FC236}">
                  <a16:creationId xmlns:a16="http://schemas.microsoft.com/office/drawing/2014/main" id="{7DE92406-3F65-4333-BAAA-A9A7B5AEE9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9" name="Freeform 31">
              <a:extLst>
                <a:ext uri="{FF2B5EF4-FFF2-40B4-BE49-F238E27FC236}">
                  <a16:creationId xmlns:a16="http://schemas.microsoft.com/office/drawing/2014/main" id="{B8B0FFC4-D1BB-4BB9-A224-BB78BFD338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41" name="Group 40">
            <a:extLst>
              <a:ext uri="{FF2B5EF4-FFF2-40B4-BE49-F238E27FC236}">
                <a16:creationId xmlns:a16="http://schemas.microsoft.com/office/drawing/2014/main" id="{8DB4BB99-C854-45F9-BED1-63D15E3A24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364912" y="0"/>
            <a:ext cx="674688" cy="6848476"/>
            <a:chOff x="11364912" y="0"/>
            <a:chExt cx="674688" cy="6848476"/>
          </a:xfrm>
          <a:solidFill>
            <a:schemeClr val="tx2">
              <a:alpha val="45000"/>
            </a:schemeClr>
          </a:solidFill>
        </p:grpSpPr>
        <p:sp>
          <p:nvSpPr>
            <p:cNvPr id="42" name="Freeform 32">
              <a:extLst>
                <a:ext uri="{FF2B5EF4-FFF2-40B4-BE49-F238E27FC236}">
                  <a16:creationId xmlns:a16="http://schemas.microsoft.com/office/drawing/2014/main" id="{5D1CCC4C-284C-4BF6-97D9-D974674634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83975" y="0"/>
              <a:ext cx="417513" cy="512763"/>
            </a:xfrm>
            <a:custGeom>
              <a:avLst/>
              <a:gdLst/>
              <a:ahLst/>
              <a:cxnLst/>
              <a:rect l="0" t="0" r="r" b="b"/>
              <a:pathLst>
                <a:path w="263" h="323">
                  <a:moveTo>
                    <a:pt x="12" y="323"/>
                  </a:moveTo>
                  <a:lnTo>
                    <a:pt x="0" y="314"/>
                  </a:lnTo>
                  <a:lnTo>
                    <a:pt x="203" y="108"/>
                  </a:lnTo>
                  <a:lnTo>
                    <a:pt x="248" y="0"/>
                  </a:lnTo>
                  <a:lnTo>
                    <a:pt x="263" y="6"/>
                  </a:lnTo>
                  <a:lnTo>
                    <a:pt x="218" y="117"/>
                  </a:lnTo>
                  <a:lnTo>
                    <a:pt x="218" y="117"/>
                  </a:lnTo>
                  <a:lnTo>
                    <a:pt x="12" y="3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3" name="Freeform 33">
              <a:extLst>
                <a:ext uri="{FF2B5EF4-FFF2-40B4-BE49-F238E27FC236}">
                  <a16:creationId xmlns:a16="http://schemas.microsoft.com/office/drawing/2014/main" id="{35D82D1B-EB09-4028-9107-D60B547C7B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364912" y="474663"/>
              <a:ext cx="157163" cy="152400"/>
            </a:xfrm>
            <a:custGeom>
              <a:avLst/>
              <a:gdLst/>
              <a:ahLst/>
              <a:cxnLst/>
              <a:rect l="0" t="0" r="r" b="b"/>
              <a:pathLst>
                <a:path w="33" h="32">
                  <a:moveTo>
                    <a:pt x="17" y="32"/>
                  </a:moveTo>
                  <a:cubicBezTo>
                    <a:pt x="13" y="32"/>
                    <a:pt x="9" y="30"/>
                    <a:pt x="6" y="27"/>
                  </a:cubicBezTo>
                  <a:cubicBezTo>
                    <a:pt x="0" y="21"/>
                    <a:pt x="0" y="11"/>
                    <a:pt x="6" y="5"/>
                  </a:cubicBezTo>
                  <a:cubicBezTo>
                    <a:pt x="9" y="2"/>
                    <a:pt x="13" y="0"/>
                    <a:pt x="17" y="0"/>
                  </a:cubicBezTo>
                  <a:cubicBezTo>
                    <a:pt x="21" y="0"/>
                    <a:pt x="25" y="2"/>
                    <a:pt x="28" y="5"/>
                  </a:cubicBezTo>
                  <a:cubicBezTo>
                    <a:pt x="31" y="8"/>
                    <a:pt x="33" y="12"/>
                    <a:pt x="33" y="16"/>
                  </a:cubicBezTo>
                  <a:cubicBezTo>
                    <a:pt x="33" y="20"/>
                    <a:pt x="31" y="24"/>
                    <a:pt x="28" y="27"/>
                  </a:cubicBezTo>
                  <a:cubicBezTo>
                    <a:pt x="25" y="30"/>
                    <a:pt x="21" y="32"/>
                    <a:pt x="17" y="32"/>
                  </a:cubicBezTo>
                  <a:close/>
                  <a:moveTo>
                    <a:pt x="17" y="4"/>
                  </a:moveTo>
                  <a:cubicBezTo>
                    <a:pt x="14" y="4"/>
                    <a:pt x="11" y="6"/>
                    <a:pt x="9" y="8"/>
                  </a:cubicBezTo>
                  <a:cubicBezTo>
                    <a:pt x="4" y="12"/>
                    <a:pt x="4" y="20"/>
                    <a:pt x="9" y="24"/>
                  </a:cubicBezTo>
                  <a:cubicBezTo>
                    <a:pt x="11" y="27"/>
                    <a:pt x="14" y="28"/>
                    <a:pt x="17" y="28"/>
                  </a:cubicBezTo>
                  <a:cubicBezTo>
                    <a:pt x="20" y="28"/>
                    <a:pt x="23" y="27"/>
                    <a:pt x="26" y="24"/>
                  </a:cubicBezTo>
                  <a:cubicBezTo>
                    <a:pt x="30" y="20"/>
                    <a:pt x="30" y="12"/>
                    <a:pt x="26" y="8"/>
                  </a:cubicBezTo>
                  <a:cubicBezTo>
                    <a:pt x="23" y="6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4" name="Freeform 34">
              <a:extLst>
                <a:ext uri="{FF2B5EF4-FFF2-40B4-BE49-F238E27FC236}">
                  <a16:creationId xmlns:a16="http://schemas.microsoft.com/office/drawing/2014/main" id="{1389EE93-8059-437E-8507-7557AD68FB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1612" y="1539875"/>
              <a:ext cx="188913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5" name="Freeform 35">
              <a:extLst>
                <a:ext uri="{FF2B5EF4-FFF2-40B4-BE49-F238E27FC236}">
                  <a16:creationId xmlns:a16="http://schemas.microsoft.com/office/drawing/2014/main" id="{377C05DC-75FF-4426-A34F-DBF0C7E7BE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31600" y="5694363"/>
              <a:ext cx="298450" cy="1154113"/>
            </a:xfrm>
            <a:custGeom>
              <a:avLst/>
              <a:gdLst/>
              <a:ahLst/>
              <a:cxnLst/>
              <a:rect l="0" t="0" r="r" b="b"/>
              <a:pathLst>
                <a:path w="188" h="727">
                  <a:moveTo>
                    <a:pt x="15" y="727"/>
                  </a:moveTo>
                  <a:lnTo>
                    <a:pt x="0" y="727"/>
                  </a:lnTo>
                  <a:lnTo>
                    <a:pt x="0" y="407"/>
                  </a:lnTo>
                  <a:lnTo>
                    <a:pt x="0" y="407"/>
                  </a:lnTo>
                  <a:lnTo>
                    <a:pt x="176" y="0"/>
                  </a:lnTo>
                  <a:lnTo>
                    <a:pt x="188" y="6"/>
                  </a:lnTo>
                  <a:lnTo>
                    <a:pt x="15" y="410"/>
                  </a:lnTo>
                  <a:lnTo>
                    <a:pt x="15" y="72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6" name="Freeform 36">
              <a:extLst>
                <a:ext uri="{FF2B5EF4-FFF2-40B4-BE49-F238E27FC236}">
                  <a16:creationId xmlns:a16="http://schemas.microsoft.com/office/drawing/2014/main" id="{03D385C8-866D-437D-91B1-2E3ECDD88E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72900" y="5551488"/>
              <a:ext cx="157163" cy="155575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5"/>
                    <a:pt x="0" y="16"/>
                  </a:cubicBezTo>
                  <a:cubicBezTo>
                    <a:pt x="0" y="7"/>
                    <a:pt x="8" y="0"/>
                    <a:pt x="17" y="0"/>
                  </a:cubicBezTo>
                  <a:cubicBezTo>
                    <a:pt x="26" y="0"/>
                    <a:pt x="33" y="7"/>
                    <a:pt x="33" y="16"/>
                  </a:cubicBezTo>
                  <a:cubicBezTo>
                    <a:pt x="33" y="25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9"/>
                    <a:pt x="4" y="16"/>
                  </a:cubicBezTo>
                  <a:cubicBezTo>
                    <a:pt x="4" y="23"/>
                    <a:pt x="10" y="29"/>
                    <a:pt x="17" y="29"/>
                  </a:cubicBezTo>
                  <a:cubicBezTo>
                    <a:pt x="23" y="29"/>
                    <a:pt x="29" y="23"/>
                    <a:pt x="29" y="16"/>
                  </a:cubicBezTo>
                  <a:cubicBezTo>
                    <a:pt x="29" y="9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7" name="Freeform 37">
              <a:extLst>
                <a:ext uri="{FF2B5EF4-FFF2-40B4-BE49-F238E27FC236}">
                  <a16:creationId xmlns:a16="http://schemas.microsoft.com/office/drawing/2014/main" id="{3F649CBB-748F-4C79-A14F-C531C40B08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10987" y="4763"/>
              <a:ext cx="304800" cy="1544638"/>
            </a:xfrm>
            <a:custGeom>
              <a:avLst/>
              <a:gdLst/>
              <a:ahLst/>
              <a:cxnLst/>
              <a:rect l="0" t="0" r="r" b="b"/>
              <a:pathLst>
                <a:path w="192" h="973">
                  <a:moveTo>
                    <a:pt x="15" y="973"/>
                  </a:moveTo>
                  <a:lnTo>
                    <a:pt x="0" y="973"/>
                  </a:lnTo>
                  <a:lnTo>
                    <a:pt x="0" y="790"/>
                  </a:lnTo>
                  <a:lnTo>
                    <a:pt x="174" y="614"/>
                  </a:lnTo>
                  <a:lnTo>
                    <a:pt x="174" y="0"/>
                  </a:lnTo>
                  <a:lnTo>
                    <a:pt x="192" y="0"/>
                  </a:lnTo>
                  <a:lnTo>
                    <a:pt x="192" y="620"/>
                  </a:lnTo>
                  <a:lnTo>
                    <a:pt x="15" y="796"/>
                  </a:lnTo>
                  <a:lnTo>
                    <a:pt x="15" y="97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8" name="Freeform 38">
              <a:extLst>
                <a:ext uri="{FF2B5EF4-FFF2-40B4-BE49-F238E27FC236}">
                  <a16:creationId xmlns:a16="http://schemas.microsoft.com/office/drawing/2014/main" id="{7F4622C0-84AF-41F1-9128-FE73CADD36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6375" y="4867275"/>
              <a:ext cx="188913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9" name="Freeform 39">
              <a:extLst>
                <a:ext uri="{FF2B5EF4-FFF2-40B4-BE49-F238E27FC236}">
                  <a16:creationId xmlns:a16="http://schemas.microsoft.com/office/drawing/2014/main" id="{CC6F29C1-A471-4CDE-8C21-E4B15C5EF4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41112" y="5046663"/>
              <a:ext cx="307975" cy="1801813"/>
            </a:xfrm>
            <a:custGeom>
              <a:avLst/>
              <a:gdLst/>
              <a:ahLst/>
              <a:cxnLst/>
              <a:rect l="0" t="0" r="r" b="b"/>
              <a:pathLst>
                <a:path w="194" h="1135">
                  <a:moveTo>
                    <a:pt x="18" y="1135"/>
                  </a:moveTo>
                  <a:lnTo>
                    <a:pt x="0" y="1135"/>
                  </a:lnTo>
                  <a:lnTo>
                    <a:pt x="0" y="354"/>
                  </a:lnTo>
                  <a:lnTo>
                    <a:pt x="176" y="177"/>
                  </a:lnTo>
                  <a:lnTo>
                    <a:pt x="176" y="0"/>
                  </a:lnTo>
                  <a:lnTo>
                    <a:pt x="194" y="0"/>
                  </a:lnTo>
                  <a:lnTo>
                    <a:pt x="194" y="183"/>
                  </a:lnTo>
                  <a:lnTo>
                    <a:pt x="18" y="360"/>
                  </a:lnTo>
                  <a:lnTo>
                    <a:pt x="18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0" name="Freeform 40">
              <a:extLst>
                <a:ext uri="{FF2B5EF4-FFF2-40B4-BE49-F238E27FC236}">
                  <a16:creationId xmlns:a16="http://schemas.microsoft.com/office/drawing/2014/main" id="{67F5B7DA-86C7-4AE0-96B6-D7F5AA51E2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849100" y="64166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1" name="Rectangle 41">
              <a:extLst>
                <a:ext uri="{FF2B5EF4-FFF2-40B4-BE49-F238E27FC236}">
                  <a16:creationId xmlns:a16="http://schemas.microsoft.com/office/drawing/2014/main" id="{0FA481E3-0439-484A-AC9B-19D58B98E4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939587" y="6596063"/>
              <a:ext cx="23813" cy="2524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pic>
        <p:nvPicPr>
          <p:cNvPr id="4" name="Picture 3" descr="A circuit board with many small circles and dots&#10;&#10;Description automatically generated">
            <a:extLst>
              <a:ext uri="{FF2B5EF4-FFF2-40B4-BE49-F238E27FC236}">
                <a16:creationId xmlns:a16="http://schemas.microsoft.com/office/drawing/2014/main" id="{30F3B6FD-EA6E-7F82-357A-A80975DCDD3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14550" y="384019"/>
            <a:ext cx="7772400" cy="62215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518637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Circuit</Template>
  <TotalTime>77</TotalTime>
  <Words>165</Words>
  <Application>Microsoft Macintosh PowerPoint</Application>
  <PresentationFormat>Widescreen</PresentationFormat>
  <Paragraphs>55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19" baseType="lpstr">
      <vt:lpstr>Arial</vt:lpstr>
      <vt:lpstr>Tw Cen MT</vt:lpstr>
      <vt:lpstr>Circuit</vt:lpstr>
      <vt:lpstr>Gruppe 8 Livio Bürgisser – Noémie Käser – Daniela Komenda</vt:lpstr>
      <vt:lpstr>Übersicht</vt:lpstr>
      <vt:lpstr>Problemstellung</vt:lpstr>
      <vt:lpstr>Lösung</vt:lpstr>
      <vt:lpstr>Stand</vt:lpstr>
      <vt:lpstr>To Do</vt:lpstr>
      <vt:lpstr>Elektronik – Breadboard-Prototyping</vt:lpstr>
      <vt:lpstr>Elektronik – Platinen-Design mit KiCAD</vt:lpstr>
      <vt:lpstr>PowerPoint Presentation</vt:lpstr>
      <vt:lpstr>Elektronik – Produktion durch PCB-Way</vt:lpstr>
      <vt:lpstr>Elektronik – Löten</vt:lpstr>
      <vt:lpstr>Technologien</vt:lpstr>
      <vt:lpstr>Code</vt:lpstr>
      <vt:lpstr>Weitere Hardware</vt:lpstr>
      <vt:lpstr>Dashboard</vt:lpstr>
      <vt:lpstr>Weiterführende Ideen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Gruppe 8</dc:title>
  <dc:creator>Komenda Daniela (komendan)</dc:creator>
  <cp:lastModifiedBy>Komenda Daniela (komendan)</cp:lastModifiedBy>
  <cp:revision>39</cp:revision>
  <dcterms:created xsi:type="dcterms:W3CDTF">2024-02-24T09:02:33Z</dcterms:created>
  <dcterms:modified xsi:type="dcterms:W3CDTF">2024-05-14T18:23:03Z</dcterms:modified>
</cp:coreProperties>
</file>

<file path=docProps/thumbnail.jpeg>
</file>